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5.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6.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9.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56" r:id="rId1"/>
  </p:sldMasterIdLst>
  <p:notesMasterIdLst>
    <p:notesMasterId r:id="rId62"/>
  </p:notesMasterIdLst>
  <p:handoutMasterIdLst>
    <p:handoutMasterId r:id="rId63"/>
  </p:handoutMasterIdLst>
  <p:sldIdLst>
    <p:sldId id="279" r:id="rId2"/>
    <p:sldId id="292" r:id="rId3"/>
    <p:sldId id="290" r:id="rId4"/>
    <p:sldId id="289" r:id="rId5"/>
    <p:sldId id="284" r:id="rId6"/>
    <p:sldId id="399" r:id="rId7"/>
    <p:sldId id="358" r:id="rId8"/>
    <p:sldId id="400" r:id="rId9"/>
    <p:sldId id="371" r:id="rId10"/>
    <p:sldId id="369" r:id="rId11"/>
    <p:sldId id="367" r:id="rId12"/>
    <p:sldId id="368" r:id="rId13"/>
    <p:sldId id="370" r:id="rId14"/>
    <p:sldId id="420" r:id="rId15"/>
    <p:sldId id="421" r:id="rId16"/>
    <p:sldId id="374" r:id="rId17"/>
    <p:sldId id="381" r:id="rId18"/>
    <p:sldId id="382" r:id="rId19"/>
    <p:sldId id="383" r:id="rId20"/>
    <p:sldId id="412" r:id="rId21"/>
    <p:sldId id="422" r:id="rId22"/>
    <p:sldId id="379" r:id="rId23"/>
    <p:sldId id="438" r:id="rId24"/>
    <p:sldId id="401" r:id="rId25"/>
    <p:sldId id="429" r:id="rId26"/>
    <p:sldId id="402" r:id="rId27"/>
    <p:sldId id="406" r:id="rId28"/>
    <p:sldId id="407" r:id="rId29"/>
    <p:sldId id="408" r:id="rId30"/>
    <p:sldId id="409" r:id="rId31"/>
    <p:sldId id="403" r:id="rId32"/>
    <p:sldId id="404" r:id="rId33"/>
    <p:sldId id="405" r:id="rId34"/>
    <p:sldId id="432" r:id="rId35"/>
    <p:sldId id="433" r:id="rId36"/>
    <p:sldId id="434" r:id="rId37"/>
    <p:sldId id="435" r:id="rId38"/>
    <p:sldId id="424" r:id="rId39"/>
    <p:sldId id="430" r:id="rId40"/>
    <p:sldId id="431" r:id="rId41"/>
    <p:sldId id="428" r:id="rId42"/>
    <p:sldId id="427" r:id="rId43"/>
    <p:sldId id="437" r:id="rId44"/>
    <p:sldId id="440" r:id="rId45"/>
    <p:sldId id="441" r:id="rId46"/>
    <p:sldId id="442" r:id="rId47"/>
    <p:sldId id="443" r:id="rId48"/>
    <p:sldId id="446" r:id="rId49"/>
    <p:sldId id="447" r:id="rId50"/>
    <p:sldId id="439" r:id="rId51"/>
    <p:sldId id="444" r:id="rId52"/>
    <p:sldId id="445" r:id="rId53"/>
    <p:sldId id="448" r:id="rId54"/>
    <p:sldId id="372" r:id="rId55"/>
    <p:sldId id="349" r:id="rId56"/>
    <p:sldId id="357" r:id="rId57"/>
    <p:sldId id="259" r:id="rId58"/>
    <p:sldId id="288" r:id="rId59"/>
    <p:sldId id="286" r:id="rId60"/>
    <p:sldId id="270" r:id="rId61"/>
  </p:sldIdLst>
  <p:sldSz cx="12188825" cy="6858000"/>
  <p:notesSz cx="6858000" cy="9144000"/>
  <p:custDataLst>
    <p:tags r:id="rId6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20378E4-3771-A545-9DD9-5D665B83A3F5}">
          <p14:sldIdLst>
            <p14:sldId id="279"/>
            <p14:sldId id="292"/>
            <p14:sldId id="290"/>
            <p14:sldId id="289"/>
            <p14:sldId id="284"/>
          </p14:sldIdLst>
        </p14:section>
        <p14:section name="Welcome &amp; Overview" id="{FA50427B-B48D-9540-9A49-902B78181806}">
          <p14:sldIdLst>
            <p14:sldId id="399"/>
            <p14:sldId id="358"/>
          </p14:sldIdLst>
        </p14:section>
        <p14:section name="1 - CIF Intro" id="{6AA0A143-9005-8948-8B64-E6FE97A74D0A}">
          <p14:sldIdLst>
            <p14:sldId id="400"/>
            <p14:sldId id="371"/>
            <p14:sldId id="369"/>
            <p14:sldId id="367"/>
            <p14:sldId id="368"/>
            <p14:sldId id="370"/>
            <p14:sldId id="420"/>
            <p14:sldId id="421"/>
            <p14:sldId id="374"/>
            <p14:sldId id="381"/>
            <p14:sldId id="382"/>
            <p14:sldId id="383"/>
            <p14:sldId id="412"/>
            <p14:sldId id="422"/>
            <p14:sldId id="379"/>
            <p14:sldId id="438"/>
          </p14:sldIdLst>
        </p14:section>
        <p14:section name="2 - CIF - Default" id="{807820A6-7DD3-D14A-BB60-F22855C89CBA}">
          <p14:sldIdLst>
            <p14:sldId id="401"/>
            <p14:sldId id="429"/>
            <p14:sldId id="402"/>
            <p14:sldId id="406"/>
            <p14:sldId id="407"/>
            <p14:sldId id="408"/>
            <p14:sldId id="409"/>
            <p14:sldId id="403"/>
            <p14:sldId id="404"/>
            <p14:sldId id="405"/>
            <p14:sldId id="432"/>
            <p14:sldId id="433"/>
            <p14:sldId id="434"/>
            <p14:sldId id="435"/>
            <p14:sldId id="424"/>
            <p14:sldId id="430"/>
            <p14:sldId id="431"/>
            <p14:sldId id="428"/>
            <p14:sldId id="427"/>
            <p14:sldId id="437"/>
            <p14:sldId id="440"/>
          </p14:sldIdLst>
        </p14:section>
        <p14:section name="CID-AEM Screens" id="{6B63A64B-1A81-7948-BFFB-9421404CD394}">
          <p14:sldIdLst>
            <p14:sldId id="441"/>
            <p14:sldId id="442"/>
            <p14:sldId id="443"/>
            <p14:sldId id="446"/>
            <p14:sldId id="447"/>
          </p14:sldIdLst>
        </p14:section>
        <p14:section name="CIF-AeM MoD" id="{6715AAA5-7191-504E-B2A5-30ABB54D2665}">
          <p14:sldIdLst>
            <p14:sldId id="439"/>
            <p14:sldId id="444"/>
            <p14:sldId id="445"/>
            <p14:sldId id="448"/>
          </p14:sldIdLst>
        </p14:section>
        <p14:section name="CIF Integration Patterns" id="{EEFCF10C-86D7-054A-8CB0-CC67193A5082}">
          <p14:sldIdLst>
            <p14:sldId id="372"/>
            <p14:sldId id="349"/>
            <p14:sldId id="357"/>
          </p14:sldIdLst>
        </p14:section>
        <p14:section name="Conclusion" id="{CE3C1F4D-B25E-5643-BD3F-EBC3F0A20915}">
          <p14:sldIdLst>
            <p14:sldId id="259"/>
            <p14:sldId id="288"/>
            <p14:sldId id="286"/>
            <p14:sldId id="270"/>
          </p14:sldIdLst>
        </p14:section>
      </p14:sectionLst>
    </p:ext>
    <p:ext uri="{EFAFB233-063F-42B5-8137-9DF3F51BA10A}">
      <p15:sldGuideLst xmlns:p15="http://schemas.microsoft.com/office/powerpoint/2012/main" xmlns="">
        <p15:guide id="1" orient="horz" pos="4063">
          <p15:clr>
            <a:srgbClr val="A4A3A4"/>
          </p15:clr>
        </p15:guide>
        <p15:guide id="2" orient="horz" pos="490">
          <p15:clr>
            <a:srgbClr val="A4A3A4"/>
          </p15:clr>
        </p15:guide>
        <p15:guide id="3" pos="3839">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EC5CD"/>
    <a:srgbClr val="000000"/>
    <a:srgbClr val="00B0F0"/>
    <a:srgbClr val="2639BA"/>
    <a:srgbClr val="054E7F"/>
    <a:srgbClr val="00425C"/>
    <a:srgbClr val="FBB03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49" autoAdjust="0"/>
    <p:restoredTop sz="95947"/>
  </p:normalViewPr>
  <p:slideViewPr>
    <p:cSldViewPr snapToGrid="0" snapToObjects="1">
      <p:cViewPr>
        <p:scale>
          <a:sx n="99" d="100"/>
          <a:sy n="99" d="100"/>
        </p:scale>
        <p:origin x="-760" y="-80"/>
      </p:cViewPr>
      <p:guideLst>
        <p:guide orient="horz" pos="4063"/>
        <p:guide orient="horz" pos="490"/>
        <p:guide pos="3839"/>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showGuides="1">
      <p:cViewPr varScale="1">
        <p:scale>
          <a:sx n="152" d="100"/>
          <a:sy n="152" d="100"/>
        </p:scale>
        <p:origin x="5104" y="1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handoutMaster" Target="handoutMasters/handoutMaster1.xml"/><Relationship Id="rId64" Type="http://schemas.openxmlformats.org/officeDocument/2006/relationships/printerSettings" Target="printerSettings/printerSettings1.bin"/><Relationship Id="rId65" Type="http://schemas.openxmlformats.org/officeDocument/2006/relationships/tags" Target="tags/tag1.xml"/><Relationship Id="rId66" Type="http://schemas.openxmlformats.org/officeDocument/2006/relationships/presProps" Target="presProps.xml"/><Relationship Id="rId67" Type="http://schemas.openxmlformats.org/officeDocument/2006/relationships/viewProps" Target="viewProps.xml"/><Relationship Id="rId68" Type="http://schemas.openxmlformats.org/officeDocument/2006/relationships/theme" Target="theme/theme1.xml"/><Relationship Id="rId69"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2ADED93-3FFA-064D-9A9E-D6E0BFFA012E}" type="doc">
      <dgm:prSet loTypeId="urn:microsoft.com/office/officeart/2009/3/layout/HorizontalOrganizationChart" loCatId="" qsTypeId="urn:microsoft.com/office/officeart/2005/8/quickstyle/simple1" qsCatId="simple" csTypeId="urn:microsoft.com/office/officeart/2005/8/colors/accent2_2" csCatId="accent2" phldr="1"/>
      <dgm:spPr/>
      <dgm:t>
        <a:bodyPr/>
        <a:lstStyle/>
        <a:p>
          <a:endParaRPr lang="en-US"/>
        </a:p>
      </dgm:t>
    </dgm:pt>
    <dgm:pt modelId="{0159A1B6-944D-A743-9B09-BC9ABAA6161C}">
      <dgm:prSet phldrT="[Text]" custT="1"/>
      <dgm:spPr>
        <a:solidFill>
          <a:srgbClr val="BEEDFF"/>
        </a:solidFill>
      </dgm:spPr>
      <dgm:t>
        <a:bodyPr/>
        <a:lstStyle/>
        <a:p>
          <a:r>
            <a:rPr lang="en-US" sz="1400" dirty="0" smtClean="0">
              <a:solidFill>
                <a:schemeClr val="bg2">
                  <a:lumMod val="25000"/>
                </a:schemeClr>
              </a:solidFill>
            </a:rPr>
            <a:t>Master Product Data</a:t>
          </a:r>
        </a:p>
      </dgm:t>
    </dgm:pt>
    <dgm:pt modelId="{9BA41B9A-113B-2947-BDA2-680BB795EC43}" type="parTrans" cxnId="{F052D30E-AA0B-994E-89C3-BFE7AA60A7F6}">
      <dgm:prSet/>
      <dgm:spPr/>
      <dgm:t>
        <a:bodyPr/>
        <a:lstStyle/>
        <a:p>
          <a:endParaRPr lang="en-US" sz="1400">
            <a:solidFill>
              <a:schemeClr val="bg2">
                <a:lumMod val="25000"/>
              </a:schemeClr>
            </a:solidFill>
          </a:endParaRPr>
        </a:p>
      </dgm:t>
    </dgm:pt>
    <dgm:pt modelId="{B4FB5BCA-1AB9-134F-8504-0CD99A18A32C}" type="sibTrans" cxnId="{F052D30E-AA0B-994E-89C3-BFE7AA60A7F6}">
      <dgm:prSet/>
      <dgm:spPr/>
      <dgm:t>
        <a:bodyPr/>
        <a:lstStyle/>
        <a:p>
          <a:endParaRPr lang="en-US" sz="1400">
            <a:solidFill>
              <a:schemeClr val="bg2">
                <a:lumMod val="25000"/>
              </a:schemeClr>
            </a:solidFill>
          </a:endParaRPr>
        </a:p>
      </dgm:t>
    </dgm:pt>
    <dgm:pt modelId="{61045BA2-0032-A74A-8142-99A1E3CE734E}">
      <dgm:prSet phldrT="[Text]" custT="1"/>
      <dgm:spPr>
        <a:solidFill>
          <a:srgbClr val="FBB034"/>
        </a:solidFill>
      </dgm:spPr>
      <dgm:t>
        <a:bodyPr/>
        <a:lstStyle/>
        <a:p>
          <a:r>
            <a:rPr lang="en-US" sz="1400" dirty="0" smtClean="0">
              <a:solidFill>
                <a:schemeClr val="bg2">
                  <a:lumMod val="25000"/>
                </a:schemeClr>
              </a:solidFill>
            </a:rPr>
            <a:t>Product data cache</a:t>
          </a:r>
          <a:endParaRPr lang="en-US" sz="1400" dirty="0">
            <a:solidFill>
              <a:schemeClr val="bg2">
                <a:lumMod val="25000"/>
              </a:schemeClr>
            </a:solidFill>
          </a:endParaRPr>
        </a:p>
      </dgm:t>
    </dgm:pt>
    <dgm:pt modelId="{D1D0FBE1-20B5-EA48-8060-45BC86BFB33B}" type="parTrans" cxnId="{0D195BAD-83F9-2D4B-8C2B-71177860C524}">
      <dgm:prSet/>
      <dgm:spPr>
        <a:ln>
          <a:solidFill>
            <a:schemeClr val="tx1"/>
          </a:solidFill>
        </a:ln>
      </dgm:spPr>
      <dgm:t>
        <a:bodyPr/>
        <a:lstStyle/>
        <a:p>
          <a:endParaRPr lang="en-US" sz="1400">
            <a:solidFill>
              <a:schemeClr val="bg2">
                <a:lumMod val="25000"/>
              </a:schemeClr>
            </a:solidFill>
          </a:endParaRPr>
        </a:p>
      </dgm:t>
    </dgm:pt>
    <dgm:pt modelId="{C5A452E6-57AF-6A45-95D8-160ADC1F769B}" type="sibTrans" cxnId="{0D195BAD-83F9-2D4B-8C2B-71177860C524}">
      <dgm:prSet/>
      <dgm:spPr/>
      <dgm:t>
        <a:bodyPr/>
        <a:lstStyle/>
        <a:p>
          <a:endParaRPr lang="en-US" sz="1400">
            <a:solidFill>
              <a:schemeClr val="bg2">
                <a:lumMod val="25000"/>
              </a:schemeClr>
            </a:solidFill>
          </a:endParaRPr>
        </a:p>
      </dgm:t>
    </dgm:pt>
    <dgm:pt modelId="{BAF74D4C-0C21-C346-BA49-8C8A7B8D662D}">
      <dgm:prSet phldrT="[Text]" custT="1"/>
      <dgm:spPr>
        <a:solidFill>
          <a:srgbClr val="FBB034"/>
        </a:solidFill>
      </dgm:spPr>
      <dgm:t>
        <a:bodyPr/>
        <a:lstStyle/>
        <a:p>
          <a:r>
            <a:rPr lang="en-US" sz="1400" dirty="0" smtClean="0">
              <a:solidFill>
                <a:schemeClr val="bg2">
                  <a:lumMod val="25000"/>
                </a:schemeClr>
              </a:solidFill>
            </a:rPr>
            <a:t>Experience</a:t>
          </a:r>
          <a:endParaRPr lang="en-US" sz="1400" dirty="0">
            <a:solidFill>
              <a:schemeClr val="bg2">
                <a:lumMod val="25000"/>
              </a:schemeClr>
            </a:solidFill>
          </a:endParaRPr>
        </a:p>
      </dgm:t>
    </dgm:pt>
    <dgm:pt modelId="{0A4503E6-4D58-7D4A-85F5-111505889336}" type="parTrans" cxnId="{72FA3530-A0D2-C848-9484-D3811A0546DE}">
      <dgm:prSet/>
      <dgm:spPr>
        <a:ln>
          <a:solidFill>
            <a:schemeClr val="tx1"/>
          </a:solidFill>
        </a:ln>
      </dgm:spPr>
      <dgm:t>
        <a:bodyPr/>
        <a:lstStyle/>
        <a:p>
          <a:endParaRPr lang="en-US" sz="1400">
            <a:solidFill>
              <a:schemeClr val="bg2">
                <a:lumMod val="25000"/>
              </a:schemeClr>
            </a:solidFill>
          </a:endParaRPr>
        </a:p>
      </dgm:t>
    </dgm:pt>
    <dgm:pt modelId="{C4CF2AD7-F8E3-B241-8634-64837AFBEF54}" type="sibTrans" cxnId="{72FA3530-A0D2-C848-9484-D3811A0546DE}">
      <dgm:prSet/>
      <dgm:spPr/>
      <dgm:t>
        <a:bodyPr/>
        <a:lstStyle/>
        <a:p>
          <a:endParaRPr lang="en-US" sz="1400">
            <a:solidFill>
              <a:schemeClr val="bg2">
                <a:lumMod val="25000"/>
              </a:schemeClr>
            </a:solidFill>
          </a:endParaRPr>
        </a:p>
      </dgm:t>
    </dgm:pt>
    <dgm:pt modelId="{33E3A8EA-D128-DD46-BBEB-83636E851F59}" type="asst">
      <dgm:prSet custT="1"/>
      <dgm:spPr>
        <a:solidFill>
          <a:srgbClr val="FBB034"/>
        </a:solidFill>
      </dgm:spPr>
      <dgm:t>
        <a:bodyPr/>
        <a:lstStyle/>
        <a:p>
          <a:r>
            <a:rPr lang="en-US" sz="1400" dirty="0" smtClean="0">
              <a:solidFill>
                <a:schemeClr val="bg2">
                  <a:lumMod val="25000"/>
                </a:schemeClr>
              </a:solidFill>
            </a:rPr>
            <a:t>Marketing</a:t>
          </a:r>
          <a:r>
            <a:rPr lang="en-US" sz="1400" baseline="0" dirty="0" smtClean="0">
              <a:solidFill>
                <a:schemeClr val="bg2">
                  <a:lumMod val="25000"/>
                </a:schemeClr>
              </a:solidFill>
            </a:rPr>
            <a:t> data</a:t>
          </a:r>
          <a:endParaRPr lang="en-US" sz="1400" dirty="0">
            <a:solidFill>
              <a:schemeClr val="bg2">
                <a:lumMod val="25000"/>
              </a:schemeClr>
            </a:solidFill>
          </a:endParaRPr>
        </a:p>
      </dgm:t>
    </dgm:pt>
    <dgm:pt modelId="{3F99384C-F011-6342-82F4-7F886BD7BB1F}" type="parTrans" cxnId="{3AC7F56C-BF80-D943-969A-470DE2CCF62F}">
      <dgm:prSet/>
      <dgm:spPr>
        <a:ln>
          <a:solidFill>
            <a:schemeClr val="tx1"/>
          </a:solidFill>
        </a:ln>
      </dgm:spPr>
      <dgm:t>
        <a:bodyPr/>
        <a:lstStyle/>
        <a:p>
          <a:endParaRPr lang="en-US" sz="1400">
            <a:solidFill>
              <a:schemeClr val="bg2">
                <a:lumMod val="25000"/>
              </a:schemeClr>
            </a:solidFill>
          </a:endParaRPr>
        </a:p>
      </dgm:t>
    </dgm:pt>
    <dgm:pt modelId="{1214506D-A04E-BF4E-B50E-63C6C92986E9}" type="sibTrans" cxnId="{3AC7F56C-BF80-D943-969A-470DE2CCF62F}">
      <dgm:prSet/>
      <dgm:spPr/>
      <dgm:t>
        <a:bodyPr/>
        <a:lstStyle/>
        <a:p>
          <a:endParaRPr lang="en-US" sz="1400">
            <a:solidFill>
              <a:schemeClr val="bg2">
                <a:lumMod val="25000"/>
              </a:schemeClr>
            </a:solidFill>
          </a:endParaRPr>
        </a:p>
      </dgm:t>
    </dgm:pt>
    <dgm:pt modelId="{85A82AFF-ADE4-D941-9076-3B3ABA3BBAC4}">
      <dgm:prSet custT="1"/>
      <dgm:spPr>
        <a:solidFill>
          <a:srgbClr val="FBB034"/>
        </a:solidFill>
      </dgm:spPr>
      <dgm:t>
        <a:bodyPr/>
        <a:lstStyle/>
        <a:p>
          <a:r>
            <a:rPr lang="en-US" sz="1400" dirty="0" smtClean="0">
              <a:solidFill>
                <a:schemeClr val="bg2">
                  <a:lumMod val="25000"/>
                </a:schemeClr>
              </a:solidFill>
            </a:rPr>
            <a:t>Catalog Blueprint</a:t>
          </a:r>
          <a:endParaRPr lang="en-US" sz="1400" dirty="0">
            <a:solidFill>
              <a:schemeClr val="bg2">
                <a:lumMod val="25000"/>
              </a:schemeClr>
            </a:solidFill>
          </a:endParaRPr>
        </a:p>
      </dgm:t>
    </dgm:pt>
    <dgm:pt modelId="{7CE58413-506E-F04E-BAAE-036991642794}" type="parTrans" cxnId="{83126922-8216-BD4C-B314-432B4FD742BC}">
      <dgm:prSet/>
      <dgm:spPr>
        <a:ln>
          <a:solidFill>
            <a:schemeClr val="tx1"/>
          </a:solidFill>
        </a:ln>
      </dgm:spPr>
      <dgm:t>
        <a:bodyPr/>
        <a:lstStyle/>
        <a:p>
          <a:endParaRPr lang="en-US" sz="1400">
            <a:solidFill>
              <a:schemeClr val="bg2">
                <a:lumMod val="25000"/>
              </a:schemeClr>
            </a:solidFill>
          </a:endParaRPr>
        </a:p>
      </dgm:t>
    </dgm:pt>
    <dgm:pt modelId="{C029EF96-311E-5443-AAF9-A33F818A72AA}" type="sibTrans" cxnId="{83126922-8216-BD4C-B314-432B4FD742BC}">
      <dgm:prSet/>
      <dgm:spPr/>
      <dgm:t>
        <a:bodyPr/>
        <a:lstStyle/>
        <a:p>
          <a:endParaRPr lang="en-US" sz="1400">
            <a:solidFill>
              <a:schemeClr val="bg2">
                <a:lumMod val="25000"/>
              </a:schemeClr>
            </a:solidFill>
          </a:endParaRPr>
        </a:p>
      </dgm:t>
    </dgm:pt>
    <dgm:pt modelId="{FEA071AA-E14C-704A-841B-8AFD4FAECAE6}">
      <dgm:prSet custT="1"/>
      <dgm:spPr>
        <a:solidFill>
          <a:srgbClr val="FBB034"/>
        </a:solidFill>
      </dgm:spPr>
      <dgm:t>
        <a:bodyPr/>
        <a:lstStyle/>
        <a:p>
          <a:r>
            <a:rPr lang="en-US" sz="1400" dirty="0" smtClean="0">
              <a:solidFill>
                <a:schemeClr val="bg2">
                  <a:lumMod val="25000"/>
                </a:schemeClr>
              </a:solidFill>
            </a:rPr>
            <a:t>Product page</a:t>
          </a:r>
          <a:endParaRPr lang="en-US" sz="1400" dirty="0">
            <a:solidFill>
              <a:schemeClr val="bg2">
                <a:lumMod val="25000"/>
              </a:schemeClr>
            </a:solidFill>
          </a:endParaRPr>
        </a:p>
      </dgm:t>
    </dgm:pt>
    <dgm:pt modelId="{6F7916DC-1977-6442-B6AE-0EECB6256BE8}" type="parTrans" cxnId="{84F8D491-C7D0-774E-A29F-A534E16029BA}">
      <dgm:prSet/>
      <dgm:spPr>
        <a:ln>
          <a:solidFill>
            <a:schemeClr val="tx1"/>
          </a:solidFill>
        </a:ln>
      </dgm:spPr>
      <dgm:t>
        <a:bodyPr/>
        <a:lstStyle/>
        <a:p>
          <a:endParaRPr lang="en-US" sz="1400">
            <a:solidFill>
              <a:schemeClr val="bg2">
                <a:lumMod val="25000"/>
              </a:schemeClr>
            </a:solidFill>
          </a:endParaRPr>
        </a:p>
      </dgm:t>
    </dgm:pt>
    <dgm:pt modelId="{C7EC1649-CACE-7145-B155-7FCB6316ED9C}" type="sibTrans" cxnId="{84F8D491-C7D0-774E-A29F-A534E16029BA}">
      <dgm:prSet/>
      <dgm:spPr/>
      <dgm:t>
        <a:bodyPr/>
        <a:lstStyle/>
        <a:p>
          <a:endParaRPr lang="en-US" sz="1400">
            <a:solidFill>
              <a:schemeClr val="bg2">
                <a:lumMod val="25000"/>
              </a:schemeClr>
            </a:solidFill>
          </a:endParaRPr>
        </a:p>
      </dgm:t>
    </dgm:pt>
    <dgm:pt modelId="{0C3A1AD0-DD94-B64E-85DA-165A67FDAD48}" type="asst">
      <dgm:prSet custT="1"/>
      <dgm:spPr>
        <a:solidFill>
          <a:srgbClr val="FBB034"/>
        </a:solidFill>
        <a:ln>
          <a:noFill/>
        </a:ln>
      </dgm:spPr>
      <dgm:t>
        <a:bodyPr/>
        <a:lstStyle/>
        <a:p>
          <a:r>
            <a:rPr lang="en-US" sz="1400" dirty="0" smtClean="0">
              <a:solidFill>
                <a:schemeClr val="bg2">
                  <a:lumMod val="25000"/>
                </a:schemeClr>
              </a:solidFill>
            </a:rPr>
            <a:t>Templates</a:t>
          </a:r>
          <a:endParaRPr lang="en-US" sz="1400" dirty="0">
            <a:solidFill>
              <a:schemeClr val="bg2">
                <a:lumMod val="25000"/>
              </a:schemeClr>
            </a:solidFill>
          </a:endParaRPr>
        </a:p>
      </dgm:t>
    </dgm:pt>
    <dgm:pt modelId="{2CEC9427-81CB-0B47-80B7-1E86B16DC561}" type="parTrans" cxnId="{89D8393F-AAE5-4E43-9ED7-1E979B97B4F1}">
      <dgm:prSet/>
      <dgm:spPr>
        <a:ln>
          <a:solidFill>
            <a:schemeClr val="tx1"/>
          </a:solidFill>
        </a:ln>
      </dgm:spPr>
      <dgm:t>
        <a:bodyPr/>
        <a:lstStyle/>
        <a:p>
          <a:endParaRPr lang="en-US" sz="1400">
            <a:solidFill>
              <a:schemeClr val="bg2">
                <a:lumMod val="25000"/>
              </a:schemeClr>
            </a:solidFill>
          </a:endParaRPr>
        </a:p>
      </dgm:t>
    </dgm:pt>
    <dgm:pt modelId="{24C80C30-51E0-7648-B9FF-B534832556CC}" type="sibTrans" cxnId="{89D8393F-AAE5-4E43-9ED7-1E979B97B4F1}">
      <dgm:prSet/>
      <dgm:spPr/>
      <dgm:t>
        <a:bodyPr/>
        <a:lstStyle/>
        <a:p>
          <a:endParaRPr lang="en-US" sz="1400">
            <a:solidFill>
              <a:schemeClr val="bg2">
                <a:lumMod val="25000"/>
              </a:schemeClr>
            </a:solidFill>
          </a:endParaRPr>
        </a:p>
      </dgm:t>
    </dgm:pt>
    <dgm:pt modelId="{2D12069E-6D19-C74E-B690-3EF7FE266BFB}">
      <dgm:prSet custT="1"/>
      <dgm:spPr>
        <a:solidFill>
          <a:srgbClr val="FBB034"/>
        </a:solidFill>
      </dgm:spPr>
      <dgm:t>
        <a:bodyPr/>
        <a:lstStyle/>
        <a:p>
          <a:r>
            <a:rPr lang="en-US" sz="1400" dirty="0" smtClean="0">
              <a:solidFill>
                <a:schemeClr val="bg2">
                  <a:lumMod val="25000"/>
                </a:schemeClr>
              </a:solidFill>
            </a:rPr>
            <a:t>Physical</a:t>
          </a:r>
          <a:r>
            <a:rPr lang="en-US" sz="1400" baseline="0" dirty="0" smtClean="0">
              <a:solidFill>
                <a:schemeClr val="bg2">
                  <a:lumMod val="25000"/>
                </a:schemeClr>
              </a:solidFill>
            </a:rPr>
            <a:t> touch points</a:t>
          </a:r>
          <a:endParaRPr lang="en-US" sz="1400" dirty="0">
            <a:solidFill>
              <a:schemeClr val="bg2">
                <a:lumMod val="25000"/>
              </a:schemeClr>
            </a:solidFill>
          </a:endParaRPr>
        </a:p>
      </dgm:t>
    </dgm:pt>
    <dgm:pt modelId="{605C490E-0A68-6546-A60D-0D980D26A5F2}" type="parTrans" cxnId="{E8D007F8-C5B5-6F4A-947D-1A4B1B5CB351}">
      <dgm:prSet/>
      <dgm:spPr>
        <a:ln>
          <a:solidFill>
            <a:srgbClr val="000000"/>
          </a:solidFill>
        </a:ln>
      </dgm:spPr>
      <dgm:t>
        <a:bodyPr/>
        <a:lstStyle/>
        <a:p>
          <a:endParaRPr lang="en-US" sz="1400">
            <a:solidFill>
              <a:schemeClr val="bg2">
                <a:lumMod val="25000"/>
              </a:schemeClr>
            </a:solidFill>
          </a:endParaRPr>
        </a:p>
      </dgm:t>
    </dgm:pt>
    <dgm:pt modelId="{3309DCFF-3829-F74A-A41A-1656867630B2}" type="sibTrans" cxnId="{E8D007F8-C5B5-6F4A-947D-1A4B1B5CB351}">
      <dgm:prSet/>
      <dgm:spPr/>
      <dgm:t>
        <a:bodyPr/>
        <a:lstStyle/>
        <a:p>
          <a:endParaRPr lang="en-US" sz="1400">
            <a:solidFill>
              <a:schemeClr val="bg2">
                <a:lumMod val="25000"/>
              </a:schemeClr>
            </a:solidFill>
          </a:endParaRPr>
        </a:p>
      </dgm:t>
    </dgm:pt>
    <dgm:pt modelId="{C220386A-A9E2-5C4E-9B80-2ED0E57830C2}" type="pres">
      <dgm:prSet presAssocID="{A2ADED93-3FFA-064D-9A9E-D6E0BFFA012E}" presName="hierChild1" presStyleCnt="0">
        <dgm:presLayoutVars>
          <dgm:orgChart val="1"/>
          <dgm:chPref val="1"/>
          <dgm:dir/>
          <dgm:animOne val="branch"/>
          <dgm:animLvl val="lvl"/>
          <dgm:resizeHandles/>
        </dgm:presLayoutVars>
      </dgm:prSet>
      <dgm:spPr/>
      <dgm:t>
        <a:bodyPr/>
        <a:lstStyle/>
        <a:p>
          <a:endParaRPr lang="en-US"/>
        </a:p>
      </dgm:t>
    </dgm:pt>
    <dgm:pt modelId="{461C6B43-807E-A646-8DD2-05388960CC9A}" type="pres">
      <dgm:prSet presAssocID="{0159A1B6-944D-A743-9B09-BC9ABAA6161C}" presName="hierRoot1" presStyleCnt="0">
        <dgm:presLayoutVars>
          <dgm:hierBranch val="init"/>
        </dgm:presLayoutVars>
      </dgm:prSet>
      <dgm:spPr/>
    </dgm:pt>
    <dgm:pt modelId="{F00D994E-6CB2-5F4A-976C-39DD58006C74}" type="pres">
      <dgm:prSet presAssocID="{0159A1B6-944D-A743-9B09-BC9ABAA6161C}" presName="rootComposite1" presStyleCnt="0"/>
      <dgm:spPr/>
    </dgm:pt>
    <dgm:pt modelId="{605B6B3E-4A55-6248-A065-E83839963954}" type="pres">
      <dgm:prSet presAssocID="{0159A1B6-944D-A743-9B09-BC9ABAA6161C}" presName="rootText1" presStyleLbl="node0" presStyleIdx="0" presStyleCnt="1">
        <dgm:presLayoutVars>
          <dgm:chPref val="3"/>
        </dgm:presLayoutVars>
      </dgm:prSet>
      <dgm:spPr/>
      <dgm:t>
        <a:bodyPr/>
        <a:lstStyle/>
        <a:p>
          <a:endParaRPr lang="en-US"/>
        </a:p>
      </dgm:t>
    </dgm:pt>
    <dgm:pt modelId="{93423A46-51E5-224B-8F4B-8B6DF2BE6129}" type="pres">
      <dgm:prSet presAssocID="{0159A1B6-944D-A743-9B09-BC9ABAA6161C}" presName="rootConnector1" presStyleLbl="node1" presStyleIdx="0" presStyleCnt="0"/>
      <dgm:spPr/>
      <dgm:t>
        <a:bodyPr/>
        <a:lstStyle/>
        <a:p>
          <a:endParaRPr lang="en-US"/>
        </a:p>
      </dgm:t>
    </dgm:pt>
    <dgm:pt modelId="{AA636774-1E37-0D41-AAAA-6E0F14164039}" type="pres">
      <dgm:prSet presAssocID="{0159A1B6-944D-A743-9B09-BC9ABAA6161C}" presName="hierChild2" presStyleCnt="0"/>
      <dgm:spPr/>
    </dgm:pt>
    <dgm:pt modelId="{CECBFB3A-2785-194B-814C-2A372EFF8243}" type="pres">
      <dgm:prSet presAssocID="{D1D0FBE1-20B5-EA48-8060-45BC86BFB33B}" presName="Name64" presStyleLbl="parChTrans1D2" presStyleIdx="0" presStyleCnt="1"/>
      <dgm:spPr/>
      <dgm:t>
        <a:bodyPr/>
        <a:lstStyle/>
        <a:p>
          <a:endParaRPr lang="en-US"/>
        </a:p>
      </dgm:t>
    </dgm:pt>
    <dgm:pt modelId="{8AFE6A5B-6E5E-F140-8A2F-EB22C726D934}" type="pres">
      <dgm:prSet presAssocID="{61045BA2-0032-A74A-8142-99A1E3CE734E}" presName="hierRoot2" presStyleCnt="0">
        <dgm:presLayoutVars>
          <dgm:hierBranch val="init"/>
        </dgm:presLayoutVars>
      </dgm:prSet>
      <dgm:spPr/>
    </dgm:pt>
    <dgm:pt modelId="{8A7DB523-E814-6648-8896-9394D04D1B2C}" type="pres">
      <dgm:prSet presAssocID="{61045BA2-0032-A74A-8142-99A1E3CE734E}" presName="rootComposite" presStyleCnt="0"/>
      <dgm:spPr/>
    </dgm:pt>
    <dgm:pt modelId="{36297380-54BC-C949-8E13-05312C48A695}" type="pres">
      <dgm:prSet presAssocID="{61045BA2-0032-A74A-8142-99A1E3CE734E}" presName="rootText" presStyleLbl="node2" presStyleIdx="0" presStyleCnt="1">
        <dgm:presLayoutVars>
          <dgm:chPref val="3"/>
        </dgm:presLayoutVars>
      </dgm:prSet>
      <dgm:spPr/>
      <dgm:t>
        <a:bodyPr/>
        <a:lstStyle/>
        <a:p>
          <a:endParaRPr lang="en-US"/>
        </a:p>
      </dgm:t>
    </dgm:pt>
    <dgm:pt modelId="{B3CFB7C2-E5F3-9347-9D2D-6A9A2E7F1151}" type="pres">
      <dgm:prSet presAssocID="{61045BA2-0032-A74A-8142-99A1E3CE734E}" presName="rootConnector" presStyleLbl="node2" presStyleIdx="0" presStyleCnt="1"/>
      <dgm:spPr/>
      <dgm:t>
        <a:bodyPr/>
        <a:lstStyle/>
        <a:p>
          <a:endParaRPr lang="en-US"/>
        </a:p>
      </dgm:t>
    </dgm:pt>
    <dgm:pt modelId="{87617FA7-45C5-5340-BE75-2C682F9AEAFD}" type="pres">
      <dgm:prSet presAssocID="{61045BA2-0032-A74A-8142-99A1E3CE734E}" presName="hierChild4" presStyleCnt="0"/>
      <dgm:spPr/>
    </dgm:pt>
    <dgm:pt modelId="{F0F50242-220E-B045-95CE-EB4D88A5AF60}" type="pres">
      <dgm:prSet presAssocID="{7CE58413-506E-F04E-BAAE-036991642794}" presName="Name64" presStyleLbl="parChTrans1D3" presStyleIdx="0" presStyleCnt="4"/>
      <dgm:spPr/>
      <dgm:t>
        <a:bodyPr/>
        <a:lstStyle/>
        <a:p>
          <a:endParaRPr lang="en-US"/>
        </a:p>
      </dgm:t>
    </dgm:pt>
    <dgm:pt modelId="{05892AF2-16D1-5B4F-A513-9DF584566EA6}" type="pres">
      <dgm:prSet presAssocID="{85A82AFF-ADE4-D941-9076-3B3ABA3BBAC4}" presName="hierRoot2" presStyleCnt="0">
        <dgm:presLayoutVars>
          <dgm:hierBranch val="init"/>
        </dgm:presLayoutVars>
      </dgm:prSet>
      <dgm:spPr/>
    </dgm:pt>
    <dgm:pt modelId="{83030C50-6CEA-384A-AA6B-0B20601EDF0D}" type="pres">
      <dgm:prSet presAssocID="{85A82AFF-ADE4-D941-9076-3B3ABA3BBAC4}" presName="rootComposite" presStyleCnt="0"/>
      <dgm:spPr/>
    </dgm:pt>
    <dgm:pt modelId="{D35748FF-99A5-2B4B-B71B-AC72325A0ABB}" type="pres">
      <dgm:prSet presAssocID="{85A82AFF-ADE4-D941-9076-3B3ABA3BBAC4}" presName="rootText" presStyleLbl="node3" presStyleIdx="0" presStyleCnt="3">
        <dgm:presLayoutVars>
          <dgm:chPref val="3"/>
        </dgm:presLayoutVars>
      </dgm:prSet>
      <dgm:spPr/>
      <dgm:t>
        <a:bodyPr/>
        <a:lstStyle/>
        <a:p>
          <a:endParaRPr lang="en-US"/>
        </a:p>
      </dgm:t>
    </dgm:pt>
    <dgm:pt modelId="{A0F3A9F9-707C-1444-A672-1A455B40479F}" type="pres">
      <dgm:prSet presAssocID="{85A82AFF-ADE4-D941-9076-3B3ABA3BBAC4}" presName="rootConnector" presStyleLbl="node3" presStyleIdx="0" presStyleCnt="3"/>
      <dgm:spPr/>
      <dgm:t>
        <a:bodyPr/>
        <a:lstStyle/>
        <a:p>
          <a:endParaRPr lang="en-US"/>
        </a:p>
      </dgm:t>
    </dgm:pt>
    <dgm:pt modelId="{BA33E63E-0988-5245-850E-066F695B9B50}" type="pres">
      <dgm:prSet presAssocID="{85A82AFF-ADE4-D941-9076-3B3ABA3BBAC4}" presName="hierChild4" presStyleCnt="0"/>
      <dgm:spPr/>
    </dgm:pt>
    <dgm:pt modelId="{03001972-E2EE-5944-AD61-213796A0C2C5}" type="pres">
      <dgm:prSet presAssocID="{6F7916DC-1977-6442-B6AE-0EECB6256BE8}" presName="Name64" presStyleLbl="parChTrans1D4" presStyleIdx="0" presStyleCnt="2"/>
      <dgm:spPr/>
      <dgm:t>
        <a:bodyPr/>
        <a:lstStyle/>
        <a:p>
          <a:endParaRPr lang="en-US"/>
        </a:p>
      </dgm:t>
    </dgm:pt>
    <dgm:pt modelId="{AC9A4B17-209E-C74A-8A08-F1B7A8DB947B}" type="pres">
      <dgm:prSet presAssocID="{FEA071AA-E14C-704A-841B-8AFD4FAECAE6}" presName="hierRoot2" presStyleCnt="0">
        <dgm:presLayoutVars>
          <dgm:hierBranch val="init"/>
        </dgm:presLayoutVars>
      </dgm:prSet>
      <dgm:spPr/>
    </dgm:pt>
    <dgm:pt modelId="{0A8F160E-C3F4-7E44-BFFB-6EDCE8572F8A}" type="pres">
      <dgm:prSet presAssocID="{FEA071AA-E14C-704A-841B-8AFD4FAECAE6}" presName="rootComposite" presStyleCnt="0"/>
      <dgm:spPr/>
    </dgm:pt>
    <dgm:pt modelId="{65F757DE-A427-574D-8511-D88D6AB6BA36}" type="pres">
      <dgm:prSet presAssocID="{FEA071AA-E14C-704A-841B-8AFD4FAECAE6}" presName="rootText" presStyleLbl="node4" presStyleIdx="0" presStyleCnt="1">
        <dgm:presLayoutVars>
          <dgm:chPref val="3"/>
        </dgm:presLayoutVars>
      </dgm:prSet>
      <dgm:spPr/>
      <dgm:t>
        <a:bodyPr/>
        <a:lstStyle/>
        <a:p>
          <a:endParaRPr lang="en-US"/>
        </a:p>
      </dgm:t>
    </dgm:pt>
    <dgm:pt modelId="{56ED0F6D-5B10-644E-8EE6-357776A44C78}" type="pres">
      <dgm:prSet presAssocID="{FEA071AA-E14C-704A-841B-8AFD4FAECAE6}" presName="rootConnector" presStyleLbl="node4" presStyleIdx="0" presStyleCnt="1"/>
      <dgm:spPr/>
      <dgm:t>
        <a:bodyPr/>
        <a:lstStyle/>
        <a:p>
          <a:endParaRPr lang="en-US"/>
        </a:p>
      </dgm:t>
    </dgm:pt>
    <dgm:pt modelId="{493B99FE-95FA-D149-8AC7-949105AB5F70}" type="pres">
      <dgm:prSet presAssocID="{FEA071AA-E14C-704A-841B-8AFD4FAECAE6}" presName="hierChild4" presStyleCnt="0"/>
      <dgm:spPr/>
    </dgm:pt>
    <dgm:pt modelId="{8E49DC94-777C-CE44-8E0B-3AAE6FA9F65D}" type="pres">
      <dgm:prSet presAssocID="{FEA071AA-E14C-704A-841B-8AFD4FAECAE6}" presName="hierChild5" presStyleCnt="0"/>
      <dgm:spPr/>
    </dgm:pt>
    <dgm:pt modelId="{54143DBE-25ED-EC4A-8510-A165A5BBB0E3}" type="pres">
      <dgm:prSet presAssocID="{85A82AFF-ADE4-D941-9076-3B3ABA3BBAC4}" presName="hierChild5" presStyleCnt="0"/>
      <dgm:spPr/>
    </dgm:pt>
    <dgm:pt modelId="{3FF81872-CBA0-C54A-9D9A-C11A21C31275}" type="pres">
      <dgm:prSet presAssocID="{2CEC9427-81CB-0B47-80B7-1E86B16DC561}" presName="Name115" presStyleLbl="parChTrans1D4" presStyleIdx="1" presStyleCnt="2"/>
      <dgm:spPr/>
      <dgm:t>
        <a:bodyPr/>
        <a:lstStyle/>
        <a:p>
          <a:endParaRPr lang="en-US"/>
        </a:p>
      </dgm:t>
    </dgm:pt>
    <dgm:pt modelId="{D1C2370A-AD4F-1E4E-8B72-327907F35B3A}" type="pres">
      <dgm:prSet presAssocID="{0C3A1AD0-DD94-B64E-85DA-165A67FDAD48}" presName="hierRoot3" presStyleCnt="0">
        <dgm:presLayoutVars>
          <dgm:hierBranch val="init"/>
        </dgm:presLayoutVars>
      </dgm:prSet>
      <dgm:spPr/>
    </dgm:pt>
    <dgm:pt modelId="{C91423E7-70A7-784C-81E8-98FADF8C3586}" type="pres">
      <dgm:prSet presAssocID="{0C3A1AD0-DD94-B64E-85DA-165A67FDAD48}" presName="rootComposite3" presStyleCnt="0"/>
      <dgm:spPr/>
    </dgm:pt>
    <dgm:pt modelId="{CDFF61C3-B424-8A43-BDC7-D6BB24E16722}" type="pres">
      <dgm:prSet presAssocID="{0C3A1AD0-DD94-B64E-85DA-165A67FDAD48}" presName="rootText3" presStyleLbl="asst3" presStyleIdx="0" presStyleCnt="1">
        <dgm:presLayoutVars>
          <dgm:chPref val="3"/>
        </dgm:presLayoutVars>
      </dgm:prSet>
      <dgm:spPr/>
      <dgm:t>
        <a:bodyPr/>
        <a:lstStyle/>
        <a:p>
          <a:endParaRPr lang="en-US"/>
        </a:p>
      </dgm:t>
    </dgm:pt>
    <dgm:pt modelId="{58039E91-E348-0F49-A45E-3C6516A21494}" type="pres">
      <dgm:prSet presAssocID="{0C3A1AD0-DD94-B64E-85DA-165A67FDAD48}" presName="rootConnector3" presStyleLbl="asst3" presStyleIdx="0" presStyleCnt="1"/>
      <dgm:spPr/>
      <dgm:t>
        <a:bodyPr/>
        <a:lstStyle/>
        <a:p>
          <a:endParaRPr lang="en-US"/>
        </a:p>
      </dgm:t>
    </dgm:pt>
    <dgm:pt modelId="{697279FC-9871-9742-89A2-9B23F58B6121}" type="pres">
      <dgm:prSet presAssocID="{0C3A1AD0-DD94-B64E-85DA-165A67FDAD48}" presName="hierChild6" presStyleCnt="0"/>
      <dgm:spPr/>
    </dgm:pt>
    <dgm:pt modelId="{D80149BC-C6CC-ED49-B2E9-163E09C89D7A}" type="pres">
      <dgm:prSet presAssocID="{0C3A1AD0-DD94-B64E-85DA-165A67FDAD48}" presName="hierChild7" presStyleCnt="0"/>
      <dgm:spPr/>
    </dgm:pt>
    <dgm:pt modelId="{C3D63FC1-DAE1-104A-B782-85CEF179C9BD}" type="pres">
      <dgm:prSet presAssocID="{0A4503E6-4D58-7D4A-85F5-111505889336}" presName="Name64" presStyleLbl="parChTrans1D3" presStyleIdx="1" presStyleCnt="4"/>
      <dgm:spPr/>
      <dgm:t>
        <a:bodyPr/>
        <a:lstStyle/>
        <a:p>
          <a:endParaRPr lang="en-US"/>
        </a:p>
      </dgm:t>
    </dgm:pt>
    <dgm:pt modelId="{879E85B0-1985-DA43-88F8-8FD76AD523A8}" type="pres">
      <dgm:prSet presAssocID="{BAF74D4C-0C21-C346-BA49-8C8A7B8D662D}" presName="hierRoot2" presStyleCnt="0">
        <dgm:presLayoutVars>
          <dgm:hierBranch val="init"/>
        </dgm:presLayoutVars>
      </dgm:prSet>
      <dgm:spPr/>
    </dgm:pt>
    <dgm:pt modelId="{D231E513-136C-7A4D-882C-C302E8725982}" type="pres">
      <dgm:prSet presAssocID="{BAF74D4C-0C21-C346-BA49-8C8A7B8D662D}" presName="rootComposite" presStyleCnt="0"/>
      <dgm:spPr/>
    </dgm:pt>
    <dgm:pt modelId="{2894EF1B-2C26-3547-9B40-5F7533D31494}" type="pres">
      <dgm:prSet presAssocID="{BAF74D4C-0C21-C346-BA49-8C8A7B8D662D}" presName="rootText" presStyleLbl="node3" presStyleIdx="1" presStyleCnt="3">
        <dgm:presLayoutVars>
          <dgm:chPref val="3"/>
        </dgm:presLayoutVars>
      </dgm:prSet>
      <dgm:spPr/>
      <dgm:t>
        <a:bodyPr/>
        <a:lstStyle/>
        <a:p>
          <a:endParaRPr lang="en-US"/>
        </a:p>
      </dgm:t>
    </dgm:pt>
    <dgm:pt modelId="{4A86A546-DAE3-6349-A9BB-9B0E2032D867}" type="pres">
      <dgm:prSet presAssocID="{BAF74D4C-0C21-C346-BA49-8C8A7B8D662D}" presName="rootConnector" presStyleLbl="node3" presStyleIdx="1" presStyleCnt="3"/>
      <dgm:spPr/>
      <dgm:t>
        <a:bodyPr/>
        <a:lstStyle/>
        <a:p>
          <a:endParaRPr lang="en-US"/>
        </a:p>
      </dgm:t>
    </dgm:pt>
    <dgm:pt modelId="{520A31B7-E95F-AB40-A493-39F27E618F48}" type="pres">
      <dgm:prSet presAssocID="{BAF74D4C-0C21-C346-BA49-8C8A7B8D662D}" presName="hierChild4" presStyleCnt="0"/>
      <dgm:spPr/>
    </dgm:pt>
    <dgm:pt modelId="{15194400-8C90-ED40-B9E9-766C8522A4E8}" type="pres">
      <dgm:prSet presAssocID="{BAF74D4C-0C21-C346-BA49-8C8A7B8D662D}" presName="hierChild5" presStyleCnt="0"/>
      <dgm:spPr/>
    </dgm:pt>
    <dgm:pt modelId="{B3C158AE-337F-E943-8563-7896EC656A2E}" type="pres">
      <dgm:prSet presAssocID="{605C490E-0A68-6546-A60D-0D980D26A5F2}" presName="Name64" presStyleLbl="parChTrans1D3" presStyleIdx="2" presStyleCnt="4"/>
      <dgm:spPr/>
      <dgm:t>
        <a:bodyPr/>
        <a:lstStyle/>
        <a:p>
          <a:endParaRPr lang="en-US"/>
        </a:p>
      </dgm:t>
    </dgm:pt>
    <dgm:pt modelId="{707A4BB8-CA7D-5F44-8E90-AF2FEDF54628}" type="pres">
      <dgm:prSet presAssocID="{2D12069E-6D19-C74E-B690-3EF7FE266BFB}" presName="hierRoot2" presStyleCnt="0">
        <dgm:presLayoutVars>
          <dgm:hierBranch val="init"/>
        </dgm:presLayoutVars>
      </dgm:prSet>
      <dgm:spPr/>
    </dgm:pt>
    <dgm:pt modelId="{13200118-81C2-384D-B6C4-C77515E61DE2}" type="pres">
      <dgm:prSet presAssocID="{2D12069E-6D19-C74E-B690-3EF7FE266BFB}" presName="rootComposite" presStyleCnt="0"/>
      <dgm:spPr/>
    </dgm:pt>
    <dgm:pt modelId="{C4F1CC39-F127-554A-928C-B17B7416D0E6}" type="pres">
      <dgm:prSet presAssocID="{2D12069E-6D19-C74E-B690-3EF7FE266BFB}" presName="rootText" presStyleLbl="node3" presStyleIdx="2" presStyleCnt="3">
        <dgm:presLayoutVars>
          <dgm:chPref val="3"/>
        </dgm:presLayoutVars>
      </dgm:prSet>
      <dgm:spPr/>
      <dgm:t>
        <a:bodyPr/>
        <a:lstStyle/>
        <a:p>
          <a:endParaRPr lang="en-US"/>
        </a:p>
      </dgm:t>
    </dgm:pt>
    <dgm:pt modelId="{74F317D7-F046-674B-B402-44CE4C064733}" type="pres">
      <dgm:prSet presAssocID="{2D12069E-6D19-C74E-B690-3EF7FE266BFB}" presName="rootConnector" presStyleLbl="node3" presStyleIdx="2" presStyleCnt="3"/>
      <dgm:spPr/>
      <dgm:t>
        <a:bodyPr/>
        <a:lstStyle/>
        <a:p>
          <a:endParaRPr lang="en-US"/>
        </a:p>
      </dgm:t>
    </dgm:pt>
    <dgm:pt modelId="{B75DF819-1E06-C049-BDCC-92699FC3C4F7}" type="pres">
      <dgm:prSet presAssocID="{2D12069E-6D19-C74E-B690-3EF7FE266BFB}" presName="hierChild4" presStyleCnt="0"/>
      <dgm:spPr/>
    </dgm:pt>
    <dgm:pt modelId="{66BA04B5-707B-8741-B68C-1D40D089E8D4}" type="pres">
      <dgm:prSet presAssocID="{2D12069E-6D19-C74E-B690-3EF7FE266BFB}" presName="hierChild5" presStyleCnt="0"/>
      <dgm:spPr/>
    </dgm:pt>
    <dgm:pt modelId="{DC53B1F1-A848-2444-90FD-00220EF9B72D}" type="pres">
      <dgm:prSet presAssocID="{61045BA2-0032-A74A-8142-99A1E3CE734E}" presName="hierChild5" presStyleCnt="0"/>
      <dgm:spPr/>
    </dgm:pt>
    <dgm:pt modelId="{E796BBC9-4FF3-B84C-94B7-D1A58B9AF19F}" type="pres">
      <dgm:prSet presAssocID="{3F99384C-F011-6342-82F4-7F886BD7BB1F}" presName="Name115" presStyleLbl="parChTrans1D3" presStyleIdx="3" presStyleCnt="4"/>
      <dgm:spPr/>
      <dgm:t>
        <a:bodyPr/>
        <a:lstStyle/>
        <a:p>
          <a:endParaRPr lang="en-US"/>
        </a:p>
      </dgm:t>
    </dgm:pt>
    <dgm:pt modelId="{78D00CB0-1C51-A041-8222-C17FB1B51FDC}" type="pres">
      <dgm:prSet presAssocID="{33E3A8EA-D128-DD46-BBEB-83636E851F59}" presName="hierRoot3" presStyleCnt="0">
        <dgm:presLayoutVars>
          <dgm:hierBranch val="init"/>
        </dgm:presLayoutVars>
      </dgm:prSet>
      <dgm:spPr/>
    </dgm:pt>
    <dgm:pt modelId="{D64A9110-4CA1-064D-9E37-A3D4828113EA}" type="pres">
      <dgm:prSet presAssocID="{33E3A8EA-D128-DD46-BBEB-83636E851F59}" presName="rootComposite3" presStyleCnt="0"/>
      <dgm:spPr/>
    </dgm:pt>
    <dgm:pt modelId="{054A6034-A6FD-0B4F-8B81-2C3C012A7EDE}" type="pres">
      <dgm:prSet presAssocID="{33E3A8EA-D128-DD46-BBEB-83636E851F59}" presName="rootText3" presStyleLbl="asst2" presStyleIdx="0" presStyleCnt="1">
        <dgm:presLayoutVars>
          <dgm:chPref val="3"/>
        </dgm:presLayoutVars>
      </dgm:prSet>
      <dgm:spPr/>
      <dgm:t>
        <a:bodyPr/>
        <a:lstStyle/>
        <a:p>
          <a:endParaRPr lang="en-US"/>
        </a:p>
      </dgm:t>
    </dgm:pt>
    <dgm:pt modelId="{9A9A7203-F24B-D049-95E4-200E853163F0}" type="pres">
      <dgm:prSet presAssocID="{33E3A8EA-D128-DD46-BBEB-83636E851F59}" presName="rootConnector3" presStyleLbl="asst2" presStyleIdx="0" presStyleCnt="1"/>
      <dgm:spPr/>
      <dgm:t>
        <a:bodyPr/>
        <a:lstStyle/>
        <a:p>
          <a:endParaRPr lang="en-US"/>
        </a:p>
      </dgm:t>
    </dgm:pt>
    <dgm:pt modelId="{A7900493-455D-9D43-80D8-D9C7EA03EF33}" type="pres">
      <dgm:prSet presAssocID="{33E3A8EA-D128-DD46-BBEB-83636E851F59}" presName="hierChild6" presStyleCnt="0"/>
      <dgm:spPr/>
    </dgm:pt>
    <dgm:pt modelId="{61DE12FB-B4BC-684A-8F73-4B2FC58D409D}" type="pres">
      <dgm:prSet presAssocID="{33E3A8EA-D128-DD46-BBEB-83636E851F59}" presName="hierChild7" presStyleCnt="0"/>
      <dgm:spPr/>
    </dgm:pt>
    <dgm:pt modelId="{59A24E6F-F1A6-8F42-9566-35A949861318}" type="pres">
      <dgm:prSet presAssocID="{0159A1B6-944D-A743-9B09-BC9ABAA6161C}" presName="hierChild3" presStyleCnt="0"/>
      <dgm:spPr/>
    </dgm:pt>
  </dgm:ptLst>
  <dgm:cxnLst>
    <dgm:cxn modelId="{4D53E941-662D-F343-B937-7CFD9EB7C80B}" type="presOf" srcId="{A2ADED93-3FFA-064D-9A9E-D6E0BFFA012E}" destId="{C220386A-A9E2-5C4E-9B80-2ED0E57830C2}" srcOrd="0" destOrd="0" presId="urn:microsoft.com/office/officeart/2009/3/layout/HorizontalOrganizationChart"/>
    <dgm:cxn modelId="{E9CDD13F-2456-0A49-8ABA-1AAE218089DD}" type="presOf" srcId="{605C490E-0A68-6546-A60D-0D980D26A5F2}" destId="{B3C158AE-337F-E943-8563-7896EC656A2E}" srcOrd="0" destOrd="0" presId="urn:microsoft.com/office/officeart/2009/3/layout/HorizontalOrganizationChart"/>
    <dgm:cxn modelId="{83126922-8216-BD4C-B314-432B4FD742BC}" srcId="{61045BA2-0032-A74A-8142-99A1E3CE734E}" destId="{85A82AFF-ADE4-D941-9076-3B3ABA3BBAC4}" srcOrd="1" destOrd="0" parTransId="{7CE58413-506E-F04E-BAAE-036991642794}" sibTransId="{C029EF96-311E-5443-AAF9-A33F818A72AA}"/>
    <dgm:cxn modelId="{E1C1063B-AE15-A94E-89E0-3AA30E06DFEA}" type="presOf" srcId="{0159A1B6-944D-A743-9B09-BC9ABAA6161C}" destId="{605B6B3E-4A55-6248-A065-E83839963954}" srcOrd="0" destOrd="0" presId="urn:microsoft.com/office/officeart/2009/3/layout/HorizontalOrganizationChart"/>
    <dgm:cxn modelId="{473F2D53-26EB-BE44-932E-5C434E4313B5}" type="presOf" srcId="{6F7916DC-1977-6442-B6AE-0EECB6256BE8}" destId="{03001972-E2EE-5944-AD61-213796A0C2C5}" srcOrd="0" destOrd="0" presId="urn:microsoft.com/office/officeart/2009/3/layout/HorizontalOrganizationChart"/>
    <dgm:cxn modelId="{7A41024C-56FC-3347-9D04-04B37A3EF421}" type="presOf" srcId="{85A82AFF-ADE4-D941-9076-3B3ABA3BBAC4}" destId="{A0F3A9F9-707C-1444-A672-1A455B40479F}" srcOrd="1" destOrd="0" presId="urn:microsoft.com/office/officeart/2009/3/layout/HorizontalOrganizationChart"/>
    <dgm:cxn modelId="{89D8393F-AAE5-4E43-9ED7-1E979B97B4F1}" srcId="{85A82AFF-ADE4-D941-9076-3B3ABA3BBAC4}" destId="{0C3A1AD0-DD94-B64E-85DA-165A67FDAD48}" srcOrd="1" destOrd="0" parTransId="{2CEC9427-81CB-0B47-80B7-1E86B16DC561}" sibTransId="{24C80C30-51E0-7648-B9FF-B534832556CC}"/>
    <dgm:cxn modelId="{18386D9A-C5E9-F54E-8EDB-B614E1274F6C}" type="presOf" srcId="{3F99384C-F011-6342-82F4-7F886BD7BB1F}" destId="{E796BBC9-4FF3-B84C-94B7-D1A58B9AF19F}" srcOrd="0" destOrd="0" presId="urn:microsoft.com/office/officeart/2009/3/layout/HorizontalOrganizationChart"/>
    <dgm:cxn modelId="{D82B10FC-AEF3-F046-ACB4-AFA80BB0B12A}" type="presOf" srcId="{7CE58413-506E-F04E-BAAE-036991642794}" destId="{F0F50242-220E-B045-95CE-EB4D88A5AF60}" srcOrd="0" destOrd="0" presId="urn:microsoft.com/office/officeart/2009/3/layout/HorizontalOrganizationChart"/>
    <dgm:cxn modelId="{84F8D491-C7D0-774E-A29F-A534E16029BA}" srcId="{85A82AFF-ADE4-D941-9076-3B3ABA3BBAC4}" destId="{FEA071AA-E14C-704A-841B-8AFD4FAECAE6}" srcOrd="0" destOrd="0" parTransId="{6F7916DC-1977-6442-B6AE-0EECB6256BE8}" sibTransId="{C7EC1649-CACE-7145-B155-7FCB6316ED9C}"/>
    <dgm:cxn modelId="{CC6F3E8A-05BC-2444-B1BA-F691DCD4A16A}" type="presOf" srcId="{0C3A1AD0-DD94-B64E-85DA-165A67FDAD48}" destId="{58039E91-E348-0F49-A45E-3C6516A21494}" srcOrd="1" destOrd="0" presId="urn:microsoft.com/office/officeart/2009/3/layout/HorizontalOrganizationChart"/>
    <dgm:cxn modelId="{F052D30E-AA0B-994E-89C3-BFE7AA60A7F6}" srcId="{A2ADED93-3FFA-064D-9A9E-D6E0BFFA012E}" destId="{0159A1B6-944D-A743-9B09-BC9ABAA6161C}" srcOrd="0" destOrd="0" parTransId="{9BA41B9A-113B-2947-BDA2-680BB795EC43}" sibTransId="{B4FB5BCA-1AB9-134F-8504-0CD99A18A32C}"/>
    <dgm:cxn modelId="{86810338-1CAC-004A-A89E-A60A17CEB04C}" type="presOf" srcId="{2CEC9427-81CB-0B47-80B7-1E86B16DC561}" destId="{3FF81872-CBA0-C54A-9D9A-C11A21C31275}" srcOrd="0" destOrd="0" presId="urn:microsoft.com/office/officeart/2009/3/layout/HorizontalOrganizationChart"/>
    <dgm:cxn modelId="{1B42CC1C-EDE8-5E4B-818D-72D6FB6F3D1C}" type="presOf" srcId="{61045BA2-0032-A74A-8142-99A1E3CE734E}" destId="{B3CFB7C2-E5F3-9347-9D2D-6A9A2E7F1151}" srcOrd="1" destOrd="0" presId="urn:microsoft.com/office/officeart/2009/3/layout/HorizontalOrganizationChart"/>
    <dgm:cxn modelId="{0A110C9C-265C-AA4F-9CA6-D39E434261CA}" type="presOf" srcId="{2D12069E-6D19-C74E-B690-3EF7FE266BFB}" destId="{C4F1CC39-F127-554A-928C-B17B7416D0E6}" srcOrd="0" destOrd="0" presId="urn:microsoft.com/office/officeart/2009/3/layout/HorizontalOrganizationChart"/>
    <dgm:cxn modelId="{E8D007F8-C5B5-6F4A-947D-1A4B1B5CB351}" srcId="{61045BA2-0032-A74A-8142-99A1E3CE734E}" destId="{2D12069E-6D19-C74E-B690-3EF7FE266BFB}" srcOrd="3" destOrd="0" parTransId="{605C490E-0A68-6546-A60D-0D980D26A5F2}" sibTransId="{3309DCFF-3829-F74A-A41A-1656867630B2}"/>
    <dgm:cxn modelId="{45F9D17E-5A54-9D4A-BC53-41697D9F5FEA}" type="presOf" srcId="{FEA071AA-E14C-704A-841B-8AFD4FAECAE6}" destId="{56ED0F6D-5B10-644E-8EE6-357776A44C78}" srcOrd="1" destOrd="0" presId="urn:microsoft.com/office/officeart/2009/3/layout/HorizontalOrganizationChart"/>
    <dgm:cxn modelId="{72FA3530-A0D2-C848-9484-D3811A0546DE}" srcId="{61045BA2-0032-A74A-8142-99A1E3CE734E}" destId="{BAF74D4C-0C21-C346-BA49-8C8A7B8D662D}" srcOrd="2" destOrd="0" parTransId="{0A4503E6-4D58-7D4A-85F5-111505889336}" sibTransId="{C4CF2AD7-F8E3-B241-8634-64837AFBEF54}"/>
    <dgm:cxn modelId="{E1C19CDF-F766-124F-8D19-5AB493F50104}" type="presOf" srcId="{0159A1B6-944D-A743-9B09-BC9ABAA6161C}" destId="{93423A46-51E5-224B-8F4B-8B6DF2BE6129}" srcOrd="1" destOrd="0" presId="urn:microsoft.com/office/officeart/2009/3/layout/HorizontalOrganizationChart"/>
    <dgm:cxn modelId="{4978D9E8-B57B-1147-B69E-35BC3BECE57D}" type="presOf" srcId="{D1D0FBE1-20B5-EA48-8060-45BC86BFB33B}" destId="{CECBFB3A-2785-194B-814C-2A372EFF8243}" srcOrd="0" destOrd="0" presId="urn:microsoft.com/office/officeart/2009/3/layout/HorizontalOrganizationChart"/>
    <dgm:cxn modelId="{3AC7F56C-BF80-D943-969A-470DE2CCF62F}" srcId="{61045BA2-0032-A74A-8142-99A1E3CE734E}" destId="{33E3A8EA-D128-DD46-BBEB-83636E851F59}" srcOrd="0" destOrd="0" parTransId="{3F99384C-F011-6342-82F4-7F886BD7BB1F}" sibTransId="{1214506D-A04E-BF4E-B50E-63C6C92986E9}"/>
    <dgm:cxn modelId="{16516F58-1DDA-B340-82D5-09438EAD79F0}" type="presOf" srcId="{0A4503E6-4D58-7D4A-85F5-111505889336}" destId="{C3D63FC1-DAE1-104A-B782-85CEF179C9BD}" srcOrd="0" destOrd="0" presId="urn:microsoft.com/office/officeart/2009/3/layout/HorizontalOrganizationChart"/>
    <dgm:cxn modelId="{C770BDFC-361F-B84A-B7E0-2E9F85132AEE}" type="presOf" srcId="{33E3A8EA-D128-DD46-BBEB-83636E851F59}" destId="{9A9A7203-F24B-D049-95E4-200E853163F0}" srcOrd="1" destOrd="0" presId="urn:microsoft.com/office/officeart/2009/3/layout/HorizontalOrganizationChart"/>
    <dgm:cxn modelId="{5554F41C-17D9-9648-A3E4-345EAE013205}" type="presOf" srcId="{FEA071AA-E14C-704A-841B-8AFD4FAECAE6}" destId="{65F757DE-A427-574D-8511-D88D6AB6BA36}" srcOrd="0" destOrd="0" presId="urn:microsoft.com/office/officeart/2009/3/layout/HorizontalOrganizationChart"/>
    <dgm:cxn modelId="{70AAB938-D871-2644-B4EF-1FF09FBF892F}" type="presOf" srcId="{BAF74D4C-0C21-C346-BA49-8C8A7B8D662D}" destId="{2894EF1B-2C26-3547-9B40-5F7533D31494}" srcOrd="0" destOrd="0" presId="urn:microsoft.com/office/officeart/2009/3/layout/HorizontalOrganizationChart"/>
    <dgm:cxn modelId="{0D195BAD-83F9-2D4B-8C2B-71177860C524}" srcId="{0159A1B6-944D-A743-9B09-BC9ABAA6161C}" destId="{61045BA2-0032-A74A-8142-99A1E3CE734E}" srcOrd="0" destOrd="0" parTransId="{D1D0FBE1-20B5-EA48-8060-45BC86BFB33B}" sibTransId="{C5A452E6-57AF-6A45-95D8-160ADC1F769B}"/>
    <dgm:cxn modelId="{7A6BC4BD-FE56-3749-8BBD-C85E617791FB}" type="presOf" srcId="{0C3A1AD0-DD94-B64E-85DA-165A67FDAD48}" destId="{CDFF61C3-B424-8A43-BDC7-D6BB24E16722}" srcOrd="0" destOrd="0" presId="urn:microsoft.com/office/officeart/2009/3/layout/HorizontalOrganizationChart"/>
    <dgm:cxn modelId="{45F2A438-7885-194C-921F-BED623B08358}" type="presOf" srcId="{85A82AFF-ADE4-D941-9076-3B3ABA3BBAC4}" destId="{D35748FF-99A5-2B4B-B71B-AC72325A0ABB}" srcOrd="0" destOrd="0" presId="urn:microsoft.com/office/officeart/2009/3/layout/HorizontalOrganizationChart"/>
    <dgm:cxn modelId="{2D811D22-0F1D-2F40-A09E-23D2326D456C}" type="presOf" srcId="{33E3A8EA-D128-DD46-BBEB-83636E851F59}" destId="{054A6034-A6FD-0B4F-8B81-2C3C012A7EDE}" srcOrd="0" destOrd="0" presId="urn:microsoft.com/office/officeart/2009/3/layout/HorizontalOrganizationChart"/>
    <dgm:cxn modelId="{742FA03F-C225-BF47-8C5B-36C4D0C6EFDC}" type="presOf" srcId="{BAF74D4C-0C21-C346-BA49-8C8A7B8D662D}" destId="{4A86A546-DAE3-6349-A9BB-9B0E2032D867}" srcOrd="1" destOrd="0" presId="urn:microsoft.com/office/officeart/2009/3/layout/HorizontalOrganizationChart"/>
    <dgm:cxn modelId="{8E6CDB77-6963-1441-93A5-133728685457}" type="presOf" srcId="{61045BA2-0032-A74A-8142-99A1E3CE734E}" destId="{36297380-54BC-C949-8E13-05312C48A695}" srcOrd="0" destOrd="0" presId="urn:microsoft.com/office/officeart/2009/3/layout/HorizontalOrganizationChart"/>
    <dgm:cxn modelId="{C70C17F5-EFD0-AD4E-BD4C-E865FC9DB3CB}" type="presOf" srcId="{2D12069E-6D19-C74E-B690-3EF7FE266BFB}" destId="{74F317D7-F046-674B-B402-44CE4C064733}" srcOrd="1" destOrd="0" presId="urn:microsoft.com/office/officeart/2009/3/layout/HorizontalOrganizationChart"/>
    <dgm:cxn modelId="{D5B97ACF-A7D4-F549-8176-7854CA6FB120}" type="presParOf" srcId="{C220386A-A9E2-5C4E-9B80-2ED0E57830C2}" destId="{461C6B43-807E-A646-8DD2-05388960CC9A}" srcOrd="0" destOrd="0" presId="urn:microsoft.com/office/officeart/2009/3/layout/HorizontalOrganizationChart"/>
    <dgm:cxn modelId="{C5DED654-E1F9-5546-8BED-98CE668DE9D2}" type="presParOf" srcId="{461C6B43-807E-A646-8DD2-05388960CC9A}" destId="{F00D994E-6CB2-5F4A-976C-39DD58006C74}" srcOrd="0" destOrd="0" presId="urn:microsoft.com/office/officeart/2009/3/layout/HorizontalOrganizationChart"/>
    <dgm:cxn modelId="{FA82DB3F-E668-F642-A91E-080736985EEA}" type="presParOf" srcId="{F00D994E-6CB2-5F4A-976C-39DD58006C74}" destId="{605B6B3E-4A55-6248-A065-E83839963954}" srcOrd="0" destOrd="0" presId="urn:microsoft.com/office/officeart/2009/3/layout/HorizontalOrganizationChart"/>
    <dgm:cxn modelId="{D244FCE6-7518-0146-9A69-FCB273690AB6}" type="presParOf" srcId="{F00D994E-6CB2-5F4A-976C-39DD58006C74}" destId="{93423A46-51E5-224B-8F4B-8B6DF2BE6129}" srcOrd="1" destOrd="0" presId="urn:microsoft.com/office/officeart/2009/3/layout/HorizontalOrganizationChart"/>
    <dgm:cxn modelId="{19ACB10C-3A71-464F-A3F2-14530C401A7A}" type="presParOf" srcId="{461C6B43-807E-A646-8DD2-05388960CC9A}" destId="{AA636774-1E37-0D41-AAAA-6E0F14164039}" srcOrd="1" destOrd="0" presId="urn:microsoft.com/office/officeart/2009/3/layout/HorizontalOrganizationChart"/>
    <dgm:cxn modelId="{D898DF63-38B9-FD40-B399-ECCE46DBCBA3}" type="presParOf" srcId="{AA636774-1E37-0D41-AAAA-6E0F14164039}" destId="{CECBFB3A-2785-194B-814C-2A372EFF8243}" srcOrd="0" destOrd="0" presId="urn:microsoft.com/office/officeart/2009/3/layout/HorizontalOrganizationChart"/>
    <dgm:cxn modelId="{7587F3B1-D5BC-244B-AF09-04490C498F43}" type="presParOf" srcId="{AA636774-1E37-0D41-AAAA-6E0F14164039}" destId="{8AFE6A5B-6E5E-F140-8A2F-EB22C726D934}" srcOrd="1" destOrd="0" presId="urn:microsoft.com/office/officeart/2009/3/layout/HorizontalOrganizationChart"/>
    <dgm:cxn modelId="{E3C842E9-E717-B446-825F-608566DB91D7}" type="presParOf" srcId="{8AFE6A5B-6E5E-F140-8A2F-EB22C726D934}" destId="{8A7DB523-E814-6648-8896-9394D04D1B2C}" srcOrd="0" destOrd="0" presId="urn:microsoft.com/office/officeart/2009/3/layout/HorizontalOrganizationChart"/>
    <dgm:cxn modelId="{1DADC604-A41E-9946-B48F-356D737795EC}" type="presParOf" srcId="{8A7DB523-E814-6648-8896-9394D04D1B2C}" destId="{36297380-54BC-C949-8E13-05312C48A695}" srcOrd="0" destOrd="0" presId="urn:microsoft.com/office/officeart/2009/3/layout/HorizontalOrganizationChart"/>
    <dgm:cxn modelId="{CE98AE3A-ABA8-AF4C-863B-4DF0B6995E00}" type="presParOf" srcId="{8A7DB523-E814-6648-8896-9394D04D1B2C}" destId="{B3CFB7C2-E5F3-9347-9D2D-6A9A2E7F1151}" srcOrd="1" destOrd="0" presId="urn:microsoft.com/office/officeart/2009/3/layout/HorizontalOrganizationChart"/>
    <dgm:cxn modelId="{7A1782DF-69D6-274E-B7D7-24ED9A1E72F3}" type="presParOf" srcId="{8AFE6A5B-6E5E-F140-8A2F-EB22C726D934}" destId="{87617FA7-45C5-5340-BE75-2C682F9AEAFD}" srcOrd="1" destOrd="0" presId="urn:microsoft.com/office/officeart/2009/3/layout/HorizontalOrganizationChart"/>
    <dgm:cxn modelId="{83840F7C-FA11-1A45-B887-D7E671BF3C00}" type="presParOf" srcId="{87617FA7-45C5-5340-BE75-2C682F9AEAFD}" destId="{F0F50242-220E-B045-95CE-EB4D88A5AF60}" srcOrd="0" destOrd="0" presId="urn:microsoft.com/office/officeart/2009/3/layout/HorizontalOrganizationChart"/>
    <dgm:cxn modelId="{23E2DE5E-DE4E-D84E-912D-AFE334057FD5}" type="presParOf" srcId="{87617FA7-45C5-5340-BE75-2C682F9AEAFD}" destId="{05892AF2-16D1-5B4F-A513-9DF584566EA6}" srcOrd="1" destOrd="0" presId="urn:microsoft.com/office/officeart/2009/3/layout/HorizontalOrganizationChart"/>
    <dgm:cxn modelId="{9D584153-47C0-7244-A74B-770F0FDB9B6F}" type="presParOf" srcId="{05892AF2-16D1-5B4F-A513-9DF584566EA6}" destId="{83030C50-6CEA-384A-AA6B-0B20601EDF0D}" srcOrd="0" destOrd="0" presId="urn:microsoft.com/office/officeart/2009/3/layout/HorizontalOrganizationChart"/>
    <dgm:cxn modelId="{826B19F8-985A-F445-A67B-8F9ED0B8D4FF}" type="presParOf" srcId="{83030C50-6CEA-384A-AA6B-0B20601EDF0D}" destId="{D35748FF-99A5-2B4B-B71B-AC72325A0ABB}" srcOrd="0" destOrd="0" presId="urn:microsoft.com/office/officeart/2009/3/layout/HorizontalOrganizationChart"/>
    <dgm:cxn modelId="{C6AA9278-49AA-6D40-9183-EFAC559CEA96}" type="presParOf" srcId="{83030C50-6CEA-384A-AA6B-0B20601EDF0D}" destId="{A0F3A9F9-707C-1444-A672-1A455B40479F}" srcOrd="1" destOrd="0" presId="urn:microsoft.com/office/officeart/2009/3/layout/HorizontalOrganizationChart"/>
    <dgm:cxn modelId="{C3E56ABE-B379-B145-8C25-E6D6C9D987D5}" type="presParOf" srcId="{05892AF2-16D1-5B4F-A513-9DF584566EA6}" destId="{BA33E63E-0988-5245-850E-066F695B9B50}" srcOrd="1" destOrd="0" presId="urn:microsoft.com/office/officeart/2009/3/layout/HorizontalOrganizationChart"/>
    <dgm:cxn modelId="{69925A77-22D2-F540-B5B4-AFA6EAD99B89}" type="presParOf" srcId="{BA33E63E-0988-5245-850E-066F695B9B50}" destId="{03001972-E2EE-5944-AD61-213796A0C2C5}" srcOrd="0" destOrd="0" presId="urn:microsoft.com/office/officeart/2009/3/layout/HorizontalOrganizationChart"/>
    <dgm:cxn modelId="{0A9E01C9-05C8-FE49-90D7-21E320F8FDC7}" type="presParOf" srcId="{BA33E63E-0988-5245-850E-066F695B9B50}" destId="{AC9A4B17-209E-C74A-8A08-F1B7A8DB947B}" srcOrd="1" destOrd="0" presId="urn:microsoft.com/office/officeart/2009/3/layout/HorizontalOrganizationChart"/>
    <dgm:cxn modelId="{F7C01536-4107-F045-A61F-6837C46959C8}" type="presParOf" srcId="{AC9A4B17-209E-C74A-8A08-F1B7A8DB947B}" destId="{0A8F160E-C3F4-7E44-BFFB-6EDCE8572F8A}" srcOrd="0" destOrd="0" presId="urn:microsoft.com/office/officeart/2009/3/layout/HorizontalOrganizationChart"/>
    <dgm:cxn modelId="{F66A771B-F526-E745-91F4-F8222AAD620A}" type="presParOf" srcId="{0A8F160E-C3F4-7E44-BFFB-6EDCE8572F8A}" destId="{65F757DE-A427-574D-8511-D88D6AB6BA36}" srcOrd="0" destOrd="0" presId="urn:microsoft.com/office/officeart/2009/3/layout/HorizontalOrganizationChart"/>
    <dgm:cxn modelId="{8A6D031B-8985-924D-A2F1-B21AB10815C3}" type="presParOf" srcId="{0A8F160E-C3F4-7E44-BFFB-6EDCE8572F8A}" destId="{56ED0F6D-5B10-644E-8EE6-357776A44C78}" srcOrd="1" destOrd="0" presId="urn:microsoft.com/office/officeart/2009/3/layout/HorizontalOrganizationChart"/>
    <dgm:cxn modelId="{F29BBEAA-4CDB-334E-B652-9D62EA2D00E1}" type="presParOf" srcId="{AC9A4B17-209E-C74A-8A08-F1B7A8DB947B}" destId="{493B99FE-95FA-D149-8AC7-949105AB5F70}" srcOrd="1" destOrd="0" presId="urn:microsoft.com/office/officeart/2009/3/layout/HorizontalOrganizationChart"/>
    <dgm:cxn modelId="{F91960FF-CD86-0B4E-B293-B69654F99597}" type="presParOf" srcId="{AC9A4B17-209E-C74A-8A08-F1B7A8DB947B}" destId="{8E49DC94-777C-CE44-8E0B-3AAE6FA9F65D}" srcOrd="2" destOrd="0" presId="urn:microsoft.com/office/officeart/2009/3/layout/HorizontalOrganizationChart"/>
    <dgm:cxn modelId="{F60E0702-FACF-7940-8500-C3E1015EF7AD}" type="presParOf" srcId="{05892AF2-16D1-5B4F-A513-9DF584566EA6}" destId="{54143DBE-25ED-EC4A-8510-A165A5BBB0E3}" srcOrd="2" destOrd="0" presId="urn:microsoft.com/office/officeart/2009/3/layout/HorizontalOrganizationChart"/>
    <dgm:cxn modelId="{203D1453-C87B-694E-A376-FD3BDDD18869}" type="presParOf" srcId="{54143DBE-25ED-EC4A-8510-A165A5BBB0E3}" destId="{3FF81872-CBA0-C54A-9D9A-C11A21C31275}" srcOrd="0" destOrd="0" presId="urn:microsoft.com/office/officeart/2009/3/layout/HorizontalOrganizationChart"/>
    <dgm:cxn modelId="{FF2159F1-6C66-3D4A-9AB1-F24422E58EE7}" type="presParOf" srcId="{54143DBE-25ED-EC4A-8510-A165A5BBB0E3}" destId="{D1C2370A-AD4F-1E4E-8B72-327907F35B3A}" srcOrd="1" destOrd="0" presId="urn:microsoft.com/office/officeart/2009/3/layout/HorizontalOrganizationChart"/>
    <dgm:cxn modelId="{28314B5D-3179-8B49-96D9-45CF51C1D284}" type="presParOf" srcId="{D1C2370A-AD4F-1E4E-8B72-327907F35B3A}" destId="{C91423E7-70A7-784C-81E8-98FADF8C3586}" srcOrd="0" destOrd="0" presId="urn:microsoft.com/office/officeart/2009/3/layout/HorizontalOrganizationChart"/>
    <dgm:cxn modelId="{990E2914-48C5-444C-AC91-60E8D4557ADA}" type="presParOf" srcId="{C91423E7-70A7-784C-81E8-98FADF8C3586}" destId="{CDFF61C3-B424-8A43-BDC7-D6BB24E16722}" srcOrd="0" destOrd="0" presId="urn:microsoft.com/office/officeart/2009/3/layout/HorizontalOrganizationChart"/>
    <dgm:cxn modelId="{22694B95-D9B6-FD41-8E05-ADA281DEDFF4}" type="presParOf" srcId="{C91423E7-70A7-784C-81E8-98FADF8C3586}" destId="{58039E91-E348-0F49-A45E-3C6516A21494}" srcOrd="1" destOrd="0" presId="urn:microsoft.com/office/officeart/2009/3/layout/HorizontalOrganizationChart"/>
    <dgm:cxn modelId="{B8B31B30-7688-024A-9FF0-9E6A5A080ED8}" type="presParOf" srcId="{D1C2370A-AD4F-1E4E-8B72-327907F35B3A}" destId="{697279FC-9871-9742-89A2-9B23F58B6121}" srcOrd="1" destOrd="0" presId="urn:microsoft.com/office/officeart/2009/3/layout/HorizontalOrganizationChart"/>
    <dgm:cxn modelId="{8EF8AE58-EF4A-8446-936D-0EEA52353201}" type="presParOf" srcId="{D1C2370A-AD4F-1E4E-8B72-327907F35B3A}" destId="{D80149BC-C6CC-ED49-B2E9-163E09C89D7A}" srcOrd="2" destOrd="0" presId="urn:microsoft.com/office/officeart/2009/3/layout/HorizontalOrganizationChart"/>
    <dgm:cxn modelId="{1EAC8116-D2F6-E842-AC89-7338747420F5}" type="presParOf" srcId="{87617FA7-45C5-5340-BE75-2C682F9AEAFD}" destId="{C3D63FC1-DAE1-104A-B782-85CEF179C9BD}" srcOrd="2" destOrd="0" presId="urn:microsoft.com/office/officeart/2009/3/layout/HorizontalOrganizationChart"/>
    <dgm:cxn modelId="{845BD93D-7E2A-1146-95D7-34D14253C439}" type="presParOf" srcId="{87617FA7-45C5-5340-BE75-2C682F9AEAFD}" destId="{879E85B0-1985-DA43-88F8-8FD76AD523A8}" srcOrd="3" destOrd="0" presId="urn:microsoft.com/office/officeart/2009/3/layout/HorizontalOrganizationChart"/>
    <dgm:cxn modelId="{515B19CE-2EF1-6F4A-AFD9-30B3733D1139}" type="presParOf" srcId="{879E85B0-1985-DA43-88F8-8FD76AD523A8}" destId="{D231E513-136C-7A4D-882C-C302E8725982}" srcOrd="0" destOrd="0" presId="urn:microsoft.com/office/officeart/2009/3/layout/HorizontalOrganizationChart"/>
    <dgm:cxn modelId="{D6609ABC-EFCC-394F-9AD1-467BA7023BB5}" type="presParOf" srcId="{D231E513-136C-7A4D-882C-C302E8725982}" destId="{2894EF1B-2C26-3547-9B40-5F7533D31494}" srcOrd="0" destOrd="0" presId="urn:microsoft.com/office/officeart/2009/3/layout/HorizontalOrganizationChart"/>
    <dgm:cxn modelId="{D641AAFB-35E0-E144-A875-6E3956AA463B}" type="presParOf" srcId="{D231E513-136C-7A4D-882C-C302E8725982}" destId="{4A86A546-DAE3-6349-A9BB-9B0E2032D867}" srcOrd="1" destOrd="0" presId="urn:microsoft.com/office/officeart/2009/3/layout/HorizontalOrganizationChart"/>
    <dgm:cxn modelId="{86CA17FB-881A-5447-9E48-20D8624FC7D9}" type="presParOf" srcId="{879E85B0-1985-DA43-88F8-8FD76AD523A8}" destId="{520A31B7-E95F-AB40-A493-39F27E618F48}" srcOrd="1" destOrd="0" presId="urn:microsoft.com/office/officeart/2009/3/layout/HorizontalOrganizationChart"/>
    <dgm:cxn modelId="{E22EB274-CF88-9C48-8220-93B4336D67F2}" type="presParOf" srcId="{879E85B0-1985-DA43-88F8-8FD76AD523A8}" destId="{15194400-8C90-ED40-B9E9-766C8522A4E8}" srcOrd="2" destOrd="0" presId="urn:microsoft.com/office/officeart/2009/3/layout/HorizontalOrganizationChart"/>
    <dgm:cxn modelId="{C59D8D9A-E9AE-0D40-B0A4-DC9462251204}" type="presParOf" srcId="{87617FA7-45C5-5340-BE75-2C682F9AEAFD}" destId="{B3C158AE-337F-E943-8563-7896EC656A2E}" srcOrd="4" destOrd="0" presId="urn:microsoft.com/office/officeart/2009/3/layout/HorizontalOrganizationChart"/>
    <dgm:cxn modelId="{D47ABB44-9533-EC4D-9780-896FFA16C1AA}" type="presParOf" srcId="{87617FA7-45C5-5340-BE75-2C682F9AEAFD}" destId="{707A4BB8-CA7D-5F44-8E90-AF2FEDF54628}" srcOrd="5" destOrd="0" presId="urn:microsoft.com/office/officeart/2009/3/layout/HorizontalOrganizationChart"/>
    <dgm:cxn modelId="{F41F0DD9-C633-784C-A7EE-53A1108EE961}" type="presParOf" srcId="{707A4BB8-CA7D-5F44-8E90-AF2FEDF54628}" destId="{13200118-81C2-384D-B6C4-C77515E61DE2}" srcOrd="0" destOrd="0" presId="urn:microsoft.com/office/officeart/2009/3/layout/HorizontalOrganizationChart"/>
    <dgm:cxn modelId="{4B00AEDC-6655-CC47-A721-CF595DD8D601}" type="presParOf" srcId="{13200118-81C2-384D-B6C4-C77515E61DE2}" destId="{C4F1CC39-F127-554A-928C-B17B7416D0E6}" srcOrd="0" destOrd="0" presId="urn:microsoft.com/office/officeart/2009/3/layout/HorizontalOrganizationChart"/>
    <dgm:cxn modelId="{A27DCBB6-6BE2-E940-80A9-BFEF8BF7557F}" type="presParOf" srcId="{13200118-81C2-384D-B6C4-C77515E61DE2}" destId="{74F317D7-F046-674B-B402-44CE4C064733}" srcOrd="1" destOrd="0" presId="urn:microsoft.com/office/officeart/2009/3/layout/HorizontalOrganizationChart"/>
    <dgm:cxn modelId="{CB49493C-BB8F-FD45-A919-17F3CA833A92}" type="presParOf" srcId="{707A4BB8-CA7D-5F44-8E90-AF2FEDF54628}" destId="{B75DF819-1E06-C049-BDCC-92699FC3C4F7}" srcOrd="1" destOrd="0" presId="urn:microsoft.com/office/officeart/2009/3/layout/HorizontalOrganizationChart"/>
    <dgm:cxn modelId="{8F513278-17FB-C348-8AFF-D67678EA27DC}" type="presParOf" srcId="{707A4BB8-CA7D-5F44-8E90-AF2FEDF54628}" destId="{66BA04B5-707B-8741-B68C-1D40D089E8D4}" srcOrd="2" destOrd="0" presId="urn:microsoft.com/office/officeart/2009/3/layout/HorizontalOrganizationChart"/>
    <dgm:cxn modelId="{129F0E1D-F51F-A54E-ADAC-32559ED1CDA4}" type="presParOf" srcId="{8AFE6A5B-6E5E-F140-8A2F-EB22C726D934}" destId="{DC53B1F1-A848-2444-90FD-00220EF9B72D}" srcOrd="2" destOrd="0" presId="urn:microsoft.com/office/officeart/2009/3/layout/HorizontalOrganizationChart"/>
    <dgm:cxn modelId="{057670AE-DA65-3442-BBE5-2F34B3BFB351}" type="presParOf" srcId="{DC53B1F1-A848-2444-90FD-00220EF9B72D}" destId="{E796BBC9-4FF3-B84C-94B7-D1A58B9AF19F}" srcOrd="0" destOrd="0" presId="urn:microsoft.com/office/officeart/2009/3/layout/HorizontalOrganizationChart"/>
    <dgm:cxn modelId="{695D06F0-08DD-AF4E-9552-8012B7844336}" type="presParOf" srcId="{DC53B1F1-A848-2444-90FD-00220EF9B72D}" destId="{78D00CB0-1C51-A041-8222-C17FB1B51FDC}" srcOrd="1" destOrd="0" presId="urn:microsoft.com/office/officeart/2009/3/layout/HorizontalOrganizationChart"/>
    <dgm:cxn modelId="{12C2279B-2138-F64C-8045-85411BC32A90}" type="presParOf" srcId="{78D00CB0-1C51-A041-8222-C17FB1B51FDC}" destId="{D64A9110-4CA1-064D-9E37-A3D4828113EA}" srcOrd="0" destOrd="0" presId="urn:microsoft.com/office/officeart/2009/3/layout/HorizontalOrganizationChart"/>
    <dgm:cxn modelId="{ED682484-0C9C-5A41-87AF-D2FE0D239F0B}" type="presParOf" srcId="{D64A9110-4CA1-064D-9E37-A3D4828113EA}" destId="{054A6034-A6FD-0B4F-8B81-2C3C012A7EDE}" srcOrd="0" destOrd="0" presId="urn:microsoft.com/office/officeart/2009/3/layout/HorizontalOrganizationChart"/>
    <dgm:cxn modelId="{48BF3E25-D5A9-1440-A4DE-74F9E24D7B2D}" type="presParOf" srcId="{D64A9110-4CA1-064D-9E37-A3D4828113EA}" destId="{9A9A7203-F24B-D049-95E4-200E853163F0}" srcOrd="1" destOrd="0" presId="urn:microsoft.com/office/officeart/2009/3/layout/HorizontalOrganizationChart"/>
    <dgm:cxn modelId="{7BAF3BE8-85AB-724C-BC74-79CE89D0ED47}" type="presParOf" srcId="{78D00CB0-1C51-A041-8222-C17FB1B51FDC}" destId="{A7900493-455D-9D43-80D8-D9C7EA03EF33}" srcOrd="1" destOrd="0" presId="urn:microsoft.com/office/officeart/2009/3/layout/HorizontalOrganizationChart"/>
    <dgm:cxn modelId="{4083FB11-0A4A-E94D-83D9-B4FD38C028DD}" type="presParOf" srcId="{78D00CB0-1C51-A041-8222-C17FB1B51FDC}" destId="{61DE12FB-B4BC-684A-8F73-4B2FC58D409D}" srcOrd="2" destOrd="0" presId="urn:microsoft.com/office/officeart/2009/3/layout/HorizontalOrganizationChart"/>
    <dgm:cxn modelId="{F479D40F-30DA-7D48-B4FC-FFD87288BA2E}" type="presParOf" srcId="{461C6B43-807E-A646-8DD2-05388960CC9A}" destId="{59A24E6F-F1A6-8F42-9566-35A949861318}"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A2ADED93-3FFA-064D-9A9E-D6E0BFFA012E}" type="doc">
      <dgm:prSet loTypeId="urn:microsoft.com/office/officeart/2009/3/layout/HorizontalOrganizationChart" loCatId="" qsTypeId="urn:microsoft.com/office/officeart/2005/8/quickstyle/simple1" qsCatId="simple" csTypeId="urn:microsoft.com/office/officeart/2005/8/colors/accent2_2" csCatId="accent2" phldr="1"/>
      <dgm:spPr/>
      <dgm:t>
        <a:bodyPr/>
        <a:lstStyle/>
        <a:p>
          <a:endParaRPr lang="en-US"/>
        </a:p>
      </dgm:t>
    </dgm:pt>
    <dgm:pt modelId="{0159A1B6-944D-A743-9B09-BC9ABAA6161C}">
      <dgm:prSet phldrT="[Text]" custT="1"/>
      <dgm:spPr>
        <a:solidFill>
          <a:srgbClr val="BEEDFF"/>
        </a:solidFill>
      </dgm:spPr>
      <dgm:t>
        <a:bodyPr/>
        <a:lstStyle/>
        <a:p>
          <a:r>
            <a:rPr lang="en-US" sz="1400" dirty="0" smtClean="0">
              <a:solidFill>
                <a:schemeClr val="bg2">
                  <a:lumMod val="25000"/>
                </a:schemeClr>
              </a:solidFill>
            </a:rPr>
            <a:t>Master Product Data</a:t>
          </a:r>
        </a:p>
      </dgm:t>
    </dgm:pt>
    <dgm:pt modelId="{9BA41B9A-113B-2947-BDA2-680BB795EC43}" type="parTrans" cxnId="{F052D30E-AA0B-994E-89C3-BFE7AA60A7F6}">
      <dgm:prSet/>
      <dgm:spPr/>
      <dgm:t>
        <a:bodyPr/>
        <a:lstStyle/>
        <a:p>
          <a:endParaRPr lang="en-US" sz="1400">
            <a:solidFill>
              <a:schemeClr val="bg2">
                <a:lumMod val="25000"/>
              </a:schemeClr>
            </a:solidFill>
          </a:endParaRPr>
        </a:p>
      </dgm:t>
    </dgm:pt>
    <dgm:pt modelId="{B4FB5BCA-1AB9-134F-8504-0CD99A18A32C}" type="sibTrans" cxnId="{F052D30E-AA0B-994E-89C3-BFE7AA60A7F6}">
      <dgm:prSet/>
      <dgm:spPr/>
      <dgm:t>
        <a:bodyPr/>
        <a:lstStyle/>
        <a:p>
          <a:endParaRPr lang="en-US" sz="1400">
            <a:solidFill>
              <a:schemeClr val="bg2">
                <a:lumMod val="25000"/>
              </a:schemeClr>
            </a:solidFill>
          </a:endParaRPr>
        </a:p>
      </dgm:t>
    </dgm:pt>
    <dgm:pt modelId="{61045BA2-0032-A74A-8142-99A1E3CE734E}">
      <dgm:prSet phldrT="[Text]" custT="1"/>
      <dgm:spPr>
        <a:solidFill>
          <a:srgbClr val="FBB034"/>
        </a:solidFill>
      </dgm:spPr>
      <dgm:t>
        <a:bodyPr/>
        <a:lstStyle/>
        <a:p>
          <a:r>
            <a:rPr lang="en-US" sz="1400" dirty="0" smtClean="0">
              <a:solidFill>
                <a:schemeClr val="bg2">
                  <a:lumMod val="25000"/>
                </a:schemeClr>
              </a:solidFill>
            </a:rPr>
            <a:t>Product data cache</a:t>
          </a:r>
          <a:endParaRPr lang="en-US" sz="1400" dirty="0">
            <a:solidFill>
              <a:schemeClr val="bg2">
                <a:lumMod val="25000"/>
              </a:schemeClr>
            </a:solidFill>
          </a:endParaRPr>
        </a:p>
      </dgm:t>
    </dgm:pt>
    <dgm:pt modelId="{D1D0FBE1-20B5-EA48-8060-45BC86BFB33B}" type="parTrans" cxnId="{0D195BAD-83F9-2D4B-8C2B-71177860C524}">
      <dgm:prSet/>
      <dgm:spPr>
        <a:ln>
          <a:solidFill>
            <a:schemeClr val="tx1"/>
          </a:solidFill>
        </a:ln>
      </dgm:spPr>
      <dgm:t>
        <a:bodyPr/>
        <a:lstStyle/>
        <a:p>
          <a:endParaRPr lang="en-US" sz="1400">
            <a:solidFill>
              <a:schemeClr val="bg2">
                <a:lumMod val="25000"/>
              </a:schemeClr>
            </a:solidFill>
          </a:endParaRPr>
        </a:p>
      </dgm:t>
    </dgm:pt>
    <dgm:pt modelId="{C5A452E6-57AF-6A45-95D8-160ADC1F769B}" type="sibTrans" cxnId="{0D195BAD-83F9-2D4B-8C2B-71177860C524}">
      <dgm:prSet/>
      <dgm:spPr/>
      <dgm:t>
        <a:bodyPr/>
        <a:lstStyle/>
        <a:p>
          <a:endParaRPr lang="en-US" sz="1400">
            <a:solidFill>
              <a:schemeClr val="bg2">
                <a:lumMod val="25000"/>
              </a:schemeClr>
            </a:solidFill>
          </a:endParaRPr>
        </a:p>
      </dgm:t>
    </dgm:pt>
    <dgm:pt modelId="{BAF74D4C-0C21-C346-BA49-8C8A7B8D662D}">
      <dgm:prSet phldrT="[Text]" custT="1"/>
      <dgm:spPr>
        <a:solidFill>
          <a:srgbClr val="FBB034"/>
        </a:solidFill>
      </dgm:spPr>
      <dgm:t>
        <a:bodyPr/>
        <a:lstStyle/>
        <a:p>
          <a:r>
            <a:rPr lang="en-US" sz="1400" dirty="0" smtClean="0">
              <a:solidFill>
                <a:schemeClr val="bg2">
                  <a:lumMod val="25000"/>
                </a:schemeClr>
              </a:solidFill>
            </a:rPr>
            <a:t>Experience</a:t>
          </a:r>
          <a:endParaRPr lang="en-US" sz="1400" dirty="0">
            <a:solidFill>
              <a:schemeClr val="bg2">
                <a:lumMod val="25000"/>
              </a:schemeClr>
            </a:solidFill>
          </a:endParaRPr>
        </a:p>
      </dgm:t>
    </dgm:pt>
    <dgm:pt modelId="{0A4503E6-4D58-7D4A-85F5-111505889336}" type="parTrans" cxnId="{72FA3530-A0D2-C848-9484-D3811A0546DE}">
      <dgm:prSet/>
      <dgm:spPr>
        <a:ln>
          <a:solidFill>
            <a:schemeClr val="tx1"/>
          </a:solidFill>
        </a:ln>
      </dgm:spPr>
      <dgm:t>
        <a:bodyPr/>
        <a:lstStyle/>
        <a:p>
          <a:endParaRPr lang="en-US" sz="1400">
            <a:solidFill>
              <a:schemeClr val="bg2">
                <a:lumMod val="25000"/>
              </a:schemeClr>
            </a:solidFill>
          </a:endParaRPr>
        </a:p>
      </dgm:t>
    </dgm:pt>
    <dgm:pt modelId="{C4CF2AD7-F8E3-B241-8634-64837AFBEF54}" type="sibTrans" cxnId="{72FA3530-A0D2-C848-9484-D3811A0546DE}">
      <dgm:prSet/>
      <dgm:spPr/>
      <dgm:t>
        <a:bodyPr/>
        <a:lstStyle/>
        <a:p>
          <a:endParaRPr lang="en-US" sz="1400">
            <a:solidFill>
              <a:schemeClr val="bg2">
                <a:lumMod val="25000"/>
              </a:schemeClr>
            </a:solidFill>
          </a:endParaRPr>
        </a:p>
      </dgm:t>
    </dgm:pt>
    <dgm:pt modelId="{33E3A8EA-D128-DD46-BBEB-83636E851F59}" type="asst">
      <dgm:prSet custT="1"/>
      <dgm:spPr>
        <a:solidFill>
          <a:srgbClr val="FBB034"/>
        </a:solidFill>
      </dgm:spPr>
      <dgm:t>
        <a:bodyPr/>
        <a:lstStyle/>
        <a:p>
          <a:r>
            <a:rPr lang="en-US" sz="1400" dirty="0" smtClean="0">
              <a:solidFill>
                <a:schemeClr val="bg2">
                  <a:lumMod val="25000"/>
                </a:schemeClr>
              </a:solidFill>
            </a:rPr>
            <a:t>Marketing</a:t>
          </a:r>
          <a:r>
            <a:rPr lang="en-US" sz="1400" baseline="0" dirty="0" smtClean="0">
              <a:solidFill>
                <a:schemeClr val="bg2">
                  <a:lumMod val="25000"/>
                </a:schemeClr>
              </a:solidFill>
            </a:rPr>
            <a:t> data</a:t>
          </a:r>
          <a:endParaRPr lang="en-US" sz="1400" dirty="0">
            <a:solidFill>
              <a:schemeClr val="bg2">
                <a:lumMod val="25000"/>
              </a:schemeClr>
            </a:solidFill>
          </a:endParaRPr>
        </a:p>
      </dgm:t>
    </dgm:pt>
    <dgm:pt modelId="{3F99384C-F011-6342-82F4-7F886BD7BB1F}" type="parTrans" cxnId="{3AC7F56C-BF80-D943-969A-470DE2CCF62F}">
      <dgm:prSet/>
      <dgm:spPr>
        <a:ln>
          <a:solidFill>
            <a:schemeClr val="tx1"/>
          </a:solidFill>
        </a:ln>
      </dgm:spPr>
      <dgm:t>
        <a:bodyPr/>
        <a:lstStyle/>
        <a:p>
          <a:endParaRPr lang="en-US" sz="1400">
            <a:solidFill>
              <a:schemeClr val="bg2">
                <a:lumMod val="25000"/>
              </a:schemeClr>
            </a:solidFill>
          </a:endParaRPr>
        </a:p>
      </dgm:t>
    </dgm:pt>
    <dgm:pt modelId="{1214506D-A04E-BF4E-B50E-63C6C92986E9}" type="sibTrans" cxnId="{3AC7F56C-BF80-D943-969A-470DE2CCF62F}">
      <dgm:prSet/>
      <dgm:spPr/>
      <dgm:t>
        <a:bodyPr/>
        <a:lstStyle/>
        <a:p>
          <a:endParaRPr lang="en-US" sz="1400">
            <a:solidFill>
              <a:schemeClr val="bg2">
                <a:lumMod val="25000"/>
              </a:schemeClr>
            </a:solidFill>
          </a:endParaRPr>
        </a:p>
      </dgm:t>
    </dgm:pt>
    <dgm:pt modelId="{85A82AFF-ADE4-D941-9076-3B3ABA3BBAC4}">
      <dgm:prSet custT="1"/>
      <dgm:spPr>
        <a:solidFill>
          <a:srgbClr val="FBB034"/>
        </a:solidFill>
      </dgm:spPr>
      <dgm:t>
        <a:bodyPr/>
        <a:lstStyle/>
        <a:p>
          <a:r>
            <a:rPr lang="en-US" sz="1400" dirty="0" smtClean="0">
              <a:solidFill>
                <a:schemeClr val="bg2">
                  <a:lumMod val="25000"/>
                </a:schemeClr>
              </a:solidFill>
            </a:rPr>
            <a:t>Catalog Blueprint</a:t>
          </a:r>
          <a:endParaRPr lang="en-US" sz="1400" dirty="0">
            <a:solidFill>
              <a:schemeClr val="bg2">
                <a:lumMod val="25000"/>
              </a:schemeClr>
            </a:solidFill>
          </a:endParaRPr>
        </a:p>
      </dgm:t>
    </dgm:pt>
    <dgm:pt modelId="{7CE58413-506E-F04E-BAAE-036991642794}" type="parTrans" cxnId="{83126922-8216-BD4C-B314-432B4FD742BC}">
      <dgm:prSet/>
      <dgm:spPr>
        <a:ln>
          <a:solidFill>
            <a:schemeClr val="tx1"/>
          </a:solidFill>
        </a:ln>
      </dgm:spPr>
      <dgm:t>
        <a:bodyPr/>
        <a:lstStyle/>
        <a:p>
          <a:endParaRPr lang="en-US" sz="1400">
            <a:solidFill>
              <a:schemeClr val="bg2">
                <a:lumMod val="25000"/>
              </a:schemeClr>
            </a:solidFill>
          </a:endParaRPr>
        </a:p>
      </dgm:t>
    </dgm:pt>
    <dgm:pt modelId="{C029EF96-311E-5443-AAF9-A33F818A72AA}" type="sibTrans" cxnId="{83126922-8216-BD4C-B314-432B4FD742BC}">
      <dgm:prSet/>
      <dgm:spPr/>
      <dgm:t>
        <a:bodyPr/>
        <a:lstStyle/>
        <a:p>
          <a:endParaRPr lang="en-US" sz="1400">
            <a:solidFill>
              <a:schemeClr val="bg2">
                <a:lumMod val="25000"/>
              </a:schemeClr>
            </a:solidFill>
          </a:endParaRPr>
        </a:p>
      </dgm:t>
    </dgm:pt>
    <dgm:pt modelId="{FEA071AA-E14C-704A-841B-8AFD4FAECAE6}">
      <dgm:prSet custT="1"/>
      <dgm:spPr>
        <a:solidFill>
          <a:srgbClr val="FBB034"/>
        </a:solidFill>
      </dgm:spPr>
      <dgm:t>
        <a:bodyPr/>
        <a:lstStyle/>
        <a:p>
          <a:r>
            <a:rPr lang="en-US" sz="1400" dirty="0" smtClean="0">
              <a:solidFill>
                <a:schemeClr val="bg2">
                  <a:lumMod val="25000"/>
                </a:schemeClr>
              </a:solidFill>
            </a:rPr>
            <a:t>Product page</a:t>
          </a:r>
          <a:endParaRPr lang="en-US" sz="1400" dirty="0">
            <a:solidFill>
              <a:schemeClr val="bg2">
                <a:lumMod val="25000"/>
              </a:schemeClr>
            </a:solidFill>
          </a:endParaRPr>
        </a:p>
      </dgm:t>
    </dgm:pt>
    <dgm:pt modelId="{6F7916DC-1977-6442-B6AE-0EECB6256BE8}" type="parTrans" cxnId="{84F8D491-C7D0-774E-A29F-A534E16029BA}">
      <dgm:prSet/>
      <dgm:spPr>
        <a:ln>
          <a:solidFill>
            <a:schemeClr val="tx1"/>
          </a:solidFill>
        </a:ln>
      </dgm:spPr>
      <dgm:t>
        <a:bodyPr/>
        <a:lstStyle/>
        <a:p>
          <a:endParaRPr lang="en-US" sz="1400">
            <a:solidFill>
              <a:schemeClr val="bg2">
                <a:lumMod val="25000"/>
              </a:schemeClr>
            </a:solidFill>
          </a:endParaRPr>
        </a:p>
      </dgm:t>
    </dgm:pt>
    <dgm:pt modelId="{C7EC1649-CACE-7145-B155-7FCB6316ED9C}" type="sibTrans" cxnId="{84F8D491-C7D0-774E-A29F-A534E16029BA}">
      <dgm:prSet/>
      <dgm:spPr/>
      <dgm:t>
        <a:bodyPr/>
        <a:lstStyle/>
        <a:p>
          <a:endParaRPr lang="en-US" sz="1400">
            <a:solidFill>
              <a:schemeClr val="bg2">
                <a:lumMod val="25000"/>
              </a:schemeClr>
            </a:solidFill>
          </a:endParaRPr>
        </a:p>
      </dgm:t>
    </dgm:pt>
    <dgm:pt modelId="{0C3A1AD0-DD94-B64E-85DA-165A67FDAD48}" type="asst">
      <dgm:prSet custT="1"/>
      <dgm:spPr>
        <a:solidFill>
          <a:srgbClr val="FBB034"/>
        </a:solidFill>
        <a:ln>
          <a:noFill/>
        </a:ln>
      </dgm:spPr>
      <dgm:t>
        <a:bodyPr/>
        <a:lstStyle/>
        <a:p>
          <a:r>
            <a:rPr lang="en-US" sz="1400" dirty="0" smtClean="0">
              <a:solidFill>
                <a:schemeClr val="bg2">
                  <a:lumMod val="25000"/>
                </a:schemeClr>
              </a:solidFill>
            </a:rPr>
            <a:t>Templates</a:t>
          </a:r>
          <a:endParaRPr lang="en-US" sz="1400" dirty="0">
            <a:solidFill>
              <a:schemeClr val="bg2">
                <a:lumMod val="25000"/>
              </a:schemeClr>
            </a:solidFill>
          </a:endParaRPr>
        </a:p>
      </dgm:t>
    </dgm:pt>
    <dgm:pt modelId="{2CEC9427-81CB-0B47-80B7-1E86B16DC561}" type="parTrans" cxnId="{89D8393F-AAE5-4E43-9ED7-1E979B97B4F1}">
      <dgm:prSet/>
      <dgm:spPr>
        <a:ln>
          <a:solidFill>
            <a:schemeClr val="tx1"/>
          </a:solidFill>
        </a:ln>
      </dgm:spPr>
      <dgm:t>
        <a:bodyPr/>
        <a:lstStyle/>
        <a:p>
          <a:endParaRPr lang="en-US" sz="1400">
            <a:solidFill>
              <a:schemeClr val="bg2">
                <a:lumMod val="25000"/>
              </a:schemeClr>
            </a:solidFill>
          </a:endParaRPr>
        </a:p>
      </dgm:t>
    </dgm:pt>
    <dgm:pt modelId="{24C80C30-51E0-7648-B9FF-B534832556CC}" type="sibTrans" cxnId="{89D8393F-AAE5-4E43-9ED7-1E979B97B4F1}">
      <dgm:prSet/>
      <dgm:spPr/>
      <dgm:t>
        <a:bodyPr/>
        <a:lstStyle/>
        <a:p>
          <a:endParaRPr lang="en-US" sz="1400">
            <a:solidFill>
              <a:schemeClr val="bg2">
                <a:lumMod val="25000"/>
              </a:schemeClr>
            </a:solidFill>
          </a:endParaRPr>
        </a:p>
      </dgm:t>
    </dgm:pt>
    <dgm:pt modelId="{2D12069E-6D19-C74E-B690-3EF7FE266BFB}">
      <dgm:prSet custT="1"/>
      <dgm:spPr>
        <a:solidFill>
          <a:srgbClr val="FBB034"/>
        </a:solidFill>
      </dgm:spPr>
      <dgm:t>
        <a:bodyPr/>
        <a:lstStyle/>
        <a:p>
          <a:r>
            <a:rPr lang="en-US" sz="1400" dirty="0" smtClean="0">
              <a:solidFill>
                <a:schemeClr val="bg2">
                  <a:lumMod val="25000"/>
                </a:schemeClr>
              </a:solidFill>
            </a:rPr>
            <a:t>Physical</a:t>
          </a:r>
          <a:r>
            <a:rPr lang="en-US" sz="1400" baseline="0" dirty="0" smtClean="0">
              <a:solidFill>
                <a:schemeClr val="bg2">
                  <a:lumMod val="25000"/>
                </a:schemeClr>
              </a:solidFill>
            </a:rPr>
            <a:t> touch points</a:t>
          </a:r>
          <a:endParaRPr lang="en-US" sz="1400" dirty="0">
            <a:solidFill>
              <a:schemeClr val="bg2">
                <a:lumMod val="25000"/>
              </a:schemeClr>
            </a:solidFill>
          </a:endParaRPr>
        </a:p>
      </dgm:t>
    </dgm:pt>
    <dgm:pt modelId="{605C490E-0A68-6546-A60D-0D980D26A5F2}" type="parTrans" cxnId="{E8D007F8-C5B5-6F4A-947D-1A4B1B5CB351}">
      <dgm:prSet/>
      <dgm:spPr>
        <a:ln>
          <a:solidFill>
            <a:srgbClr val="000000"/>
          </a:solidFill>
        </a:ln>
      </dgm:spPr>
      <dgm:t>
        <a:bodyPr/>
        <a:lstStyle/>
        <a:p>
          <a:endParaRPr lang="en-US" sz="1400">
            <a:solidFill>
              <a:schemeClr val="bg2">
                <a:lumMod val="25000"/>
              </a:schemeClr>
            </a:solidFill>
          </a:endParaRPr>
        </a:p>
      </dgm:t>
    </dgm:pt>
    <dgm:pt modelId="{3309DCFF-3829-F74A-A41A-1656867630B2}" type="sibTrans" cxnId="{E8D007F8-C5B5-6F4A-947D-1A4B1B5CB351}">
      <dgm:prSet/>
      <dgm:spPr/>
      <dgm:t>
        <a:bodyPr/>
        <a:lstStyle/>
        <a:p>
          <a:endParaRPr lang="en-US" sz="1400">
            <a:solidFill>
              <a:schemeClr val="bg2">
                <a:lumMod val="25000"/>
              </a:schemeClr>
            </a:solidFill>
          </a:endParaRPr>
        </a:p>
      </dgm:t>
    </dgm:pt>
    <dgm:pt modelId="{C220386A-A9E2-5C4E-9B80-2ED0E57830C2}" type="pres">
      <dgm:prSet presAssocID="{A2ADED93-3FFA-064D-9A9E-D6E0BFFA012E}" presName="hierChild1" presStyleCnt="0">
        <dgm:presLayoutVars>
          <dgm:orgChart val="1"/>
          <dgm:chPref val="1"/>
          <dgm:dir/>
          <dgm:animOne val="branch"/>
          <dgm:animLvl val="lvl"/>
          <dgm:resizeHandles/>
        </dgm:presLayoutVars>
      </dgm:prSet>
      <dgm:spPr/>
      <dgm:t>
        <a:bodyPr/>
        <a:lstStyle/>
        <a:p>
          <a:endParaRPr lang="en-US"/>
        </a:p>
      </dgm:t>
    </dgm:pt>
    <dgm:pt modelId="{461C6B43-807E-A646-8DD2-05388960CC9A}" type="pres">
      <dgm:prSet presAssocID="{0159A1B6-944D-A743-9B09-BC9ABAA6161C}" presName="hierRoot1" presStyleCnt="0">
        <dgm:presLayoutVars>
          <dgm:hierBranch val="init"/>
        </dgm:presLayoutVars>
      </dgm:prSet>
      <dgm:spPr/>
    </dgm:pt>
    <dgm:pt modelId="{F00D994E-6CB2-5F4A-976C-39DD58006C74}" type="pres">
      <dgm:prSet presAssocID="{0159A1B6-944D-A743-9B09-BC9ABAA6161C}" presName="rootComposite1" presStyleCnt="0"/>
      <dgm:spPr/>
    </dgm:pt>
    <dgm:pt modelId="{605B6B3E-4A55-6248-A065-E83839963954}" type="pres">
      <dgm:prSet presAssocID="{0159A1B6-944D-A743-9B09-BC9ABAA6161C}" presName="rootText1" presStyleLbl="node0" presStyleIdx="0" presStyleCnt="1">
        <dgm:presLayoutVars>
          <dgm:chPref val="3"/>
        </dgm:presLayoutVars>
      </dgm:prSet>
      <dgm:spPr/>
      <dgm:t>
        <a:bodyPr/>
        <a:lstStyle/>
        <a:p>
          <a:endParaRPr lang="en-US"/>
        </a:p>
      </dgm:t>
    </dgm:pt>
    <dgm:pt modelId="{93423A46-51E5-224B-8F4B-8B6DF2BE6129}" type="pres">
      <dgm:prSet presAssocID="{0159A1B6-944D-A743-9B09-BC9ABAA6161C}" presName="rootConnector1" presStyleLbl="node1" presStyleIdx="0" presStyleCnt="0"/>
      <dgm:spPr/>
      <dgm:t>
        <a:bodyPr/>
        <a:lstStyle/>
        <a:p>
          <a:endParaRPr lang="en-US"/>
        </a:p>
      </dgm:t>
    </dgm:pt>
    <dgm:pt modelId="{AA636774-1E37-0D41-AAAA-6E0F14164039}" type="pres">
      <dgm:prSet presAssocID="{0159A1B6-944D-A743-9B09-BC9ABAA6161C}" presName="hierChild2" presStyleCnt="0"/>
      <dgm:spPr/>
    </dgm:pt>
    <dgm:pt modelId="{CECBFB3A-2785-194B-814C-2A372EFF8243}" type="pres">
      <dgm:prSet presAssocID="{D1D0FBE1-20B5-EA48-8060-45BC86BFB33B}" presName="Name64" presStyleLbl="parChTrans1D2" presStyleIdx="0" presStyleCnt="1"/>
      <dgm:spPr/>
      <dgm:t>
        <a:bodyPr/>
        <a:lstStyle/>
        <a:p>
          <a:endParaRPr lang="en-US"/>
        </a:p>
      </dgm:t>
    </dgm:pt>
    <dgm:pt modelId="{8AFE6A5B-6E5E-F140-8A2F-EB22C726D934}" type="pres">
      <dgm:prSet presAssocID="{61045BA2-0032-A74A-8142-99A1E3CE734E}" presName="hierRoot2" presStyleCnt="0">
        <dgm:presLayoutVars>
          <dgm:hierBranch val="init"/>
        </dgm:presLayoutVars>
      </dgm:prSet>
      <dgm:spPr/>
    </dgm:pt>
    <dgm:pt modelId="{8A7DB523-E814-6648-8896-9394D04D1B2C}" type="pres">
      <dgm:prSet presAssocID="{61045BA2-0032-A74A-8142-99A1E3CE734E}" presName="rootComposite" presStyleCnt="0"/>
      <dgm:spPr/>
    </dgm:pt>
    <dgm:pt modelId="{36297380-54BC-C949-8E13-05312C48A695}" type="pres">
      <dgm:prSet presAssocID="{61045BA2-0032-A74A-8142-99A1E3CE734E}" presName="rootText" presStyleLbl="node2" presStyleIdx="0" presStyleCnt="1">
        <dgm:presLayoutVars>
          <dgm:chPref val="3"/>
        </dgm:presLayoutVars>
      </dgm:prSet>
      <dgm:spPr/>
      <dgm:t>
        <a:bodyPr/>
        <a:lstStyle/>
        <a:p>
          <a:endParaRPr lang="en-US"/>
        </a:p>
      </dgm:t>
    </dgm:pt>
    <dgm:pt modelId="{B3CFB7C2-E5F3-9347-9D2D-6A9A2E7F1151}" type="pres">
      <dgm:prSet presAssocID="{61045BA2-0032-A74A-8142-99A1E3CE734E}" presName="rootConnector" presStyleLbl="node2" presStyleIdx="0" presStyleCnt="1"/>
      <dgm:spPr/>
      <dgm:t>
        <a:bodyPr/>
        <a:lstStyle/>
        <a:p>
          <a:endParaRPr lang="en-US"/>
        </a:p>
      </dgm:t>
    </dgm:pt>
    <dgm:pt modelId="{87617FA7-45C5-5340-BE75-2C682F9AEAFD}" type="pres">
      <dgm:prSet presAssocID="{61045BA2-0032-A74A-8142-99A1E3CE734E}" presName="hierChild4" presStyleCnt="0"/>
      <dgm:spPr/>
    </dgm:pt>
    <dgm:pt modelId="{F0F50242-220E-B045-95CE-EB4D88A5AF60}" type="pres">
      <dgm:prSet presAssocID="{7CE58413-506E-F04E-BAAE-036991642794}" presName="Name64" presStyleLbl="parChTrans1D3" presStyleIdx="0" presStyleCnt="4"/>
      <dgm:spPr/>
      <dgm:t>
        <a:bodyPr/>
        <a:lstStyle/>
        <a:p>
          <a:endParaRPr lang="en-US"/>
        </a:p>
      </dgm:t>
    </dgm:pt>
    <dgm:pt modelId="{05892AF2-16D1-5B4F-A513-9DF584566EA6}" type="pres">
      <dgm:prSet presAssocID="{85A82AFF-ADE4-D941-9076-3B3ABA3BBAC4}" presName="hierRoot2" presStyleCnt="0">
        <dgm:presLayoutVars>
          <dgm:hierBranch val="init"/>
        </dgm:presLayoutVars>
      </dgm:prSet>
      <dgm:spPr/>
    </dgm:pt>
    <dgm:pt modelId="{83030C50-6CEA-384A-AA6B-0B20601EDF0D}" type="pres">
      <dgm:prSet presAssocID="{85A82AFF-ADE4-D941-9076-3B3ABA3BBAC4}" presName="rootComposite" presStyleCnt="0"/>
      <dgm:spPr/>
    </dgm:pt>
    <dgm:pt modelId="{D35748FF-99A5-2B4B-B71B-AC72325A0ABB}" type="pres">
      <dgm:prSet presAssocID="{85A82AFF-ADE4-D941-9076-3B3ABA3BBAC4}" presName="rootText" presStyleLbl="node3" presStyleIdx="0" presStyleCnt="3">
        <dgm:presLayoutVars>
          <dgm:chPref val="3"/>
        </dgm:presLayoutVars>
      </dgm:prSet>
      <dgm:spPr/>
      <dgm:t>
        <a:bodyPr/>
        <a:lstStyle/>
        <a:p>
          <a:endParaRPr lang="en-US"/>
        </a:p>
      </dgm:t>
    </dgm:pt>
    <dgm:pt modelId="{A0F3A9F9-707C-1444-A672-1A455B40479F}" type="pres">
      <dgm:prSet presAssocID="{85A82AFF-ADE4-D941-9076-3B3ABA3BBAC4}" presName="rootConnector" presStyleLbl="node3" presStyleIdx="0" presStyleCnt="3"/>
      <dgm:spPr/>
      <dgm:t>
        <a:bodyPr/>
        <a:lstStyle/>
        <a:p>
          <a:endParaRPr lang="en-US"/>
        </a:p>
      </dgm:t>
    </dgm:pt>
    <dgm:pt modelId="{BA33E63E-0988-5245-850E-066F695B9B50}" type="pres">
      <dgm:prSet presAssocID="{85A82AFF-ADE4-D941-9076-3B3ABA3BBAC4}" presName="hierChild4" presStyleCnt="0"/>
      <dgm:spPr/>
    </dgm:pt>
    <dgm:pt modelId="{03001972-E2EE-5944-AD61-213796A0C2C5}" type="pres">
      <dgm:prSet presAssocID="{6F7916DC-1977-6442-B6AE-0EECB6256BE8}" presName="Name64" presStyleLbl="parChTrans1D4" presStyleIdx="0" presStyleCnt="2"/>
      <dgm:spPr/>
      <dgm:t>
        <a:bodyPr/>
        <a:lstStyle/>
        <a:p>
          <a:endParaRPr lang="en-US"/>
        </a:p>
      </dgm:t>
    </dgm:pt>
    <dgm:pt modelId="{AC9A4B17-209E-C74A-8A08-F1B7A8DB947B}" type="pres">
      <dgm:prSet presAssocID="{FEA071AA-E14C-704A-841B-8AFD4FAECAE6}" presName="hierRoot2" presStyleCnt="0">
        <dgm:presLayoutVars>
          <dgm:hierBranch val="init"/>
        </dgm:presLayoutVars>
      </dgm:prSet>
      <dgm:spPr/>
    </dgm:pt>
    <dgm:pt modelId="{0A8F160E-C3F4-7E44-BFFB-6EDCE8572F8A}" type="pres">
      <dgm:prSet presAssocID="{FEA071AA-E14C-704A-841B-8AFD4FAECAE6}" presName="rootComposite" presStyleCnt="0"/>
      <dgm:spPr/>
    </dgm:pt>
    <dgm:pt modelId="{65F757DE-A427-574D-8511-D88D6AB6BA36}" type="pres">
      <dgm:prSet presAssocID="{FEA071AA-E14C-704A-841B-8AFD4FAECAE6}" presName="rootText" presStyleLbl="node4" presStyleIdx="0" presStyleCnt="1">
        <dgm:presLayoutVars>
          <dgm:chPref val="3"/>
        </dgm:presLayoutVars>
      </dgm:prSet>
      <dgm:spPr/>
      <dgm:t>
        <a:bodyPr/>
        <a:lstStyle/>
        <a:p>
          <a:endParaRPr lang="en-US"/>
        </a:p>
      </dgm:t>
    </dgm:pt>
    <dgm:pt modelId="{56ED0F6D-5B10-644E-8EE6-357776A44C78}" type="pres">
      <dgm:prSet presAssocID="{FEA071AA-E14C-704A-841B-8AFD4FAECAE6}" presName="rootConnector" presStyleLbl="node4" presStyleIdx="0" presStyleCnt="1"/>
      <dgm:spPr/>
      <dgm:t>
        <a:bodyPr/>
        <a:lstStyle/>
        <a:p>
          <a:endParaRPr lang="en-US"/>
        </a:p>
      </dgm:t>
    </dgm:pt>
    <dgm:pt modelId="{493B99FE-95FA-D149-8AC7-949105AB5F70}" type="pres">
      <dgm:prSet presAssocID="{FEA071AA-E14C-704A-841B-8AFD4FAECAE6}" presName="hierChild4" presStyleCnt="0"/>
      <dgm:spPr/>
    </dgm:pt>
    <dgm:pt modelId="{8E49DC94-777C-CE44-8E0B-3AAE6FA9F65D}" type="pres">
      <dgm:prSet presAssocID="{FEA071AA-E14C-704A-841B-8AFD4FAECAE6}" presName="hierChild5" presStyleCnt="0"/>
      <dgm:spPr/>
    </dgm:pt>
    <dgm:pt modelId="{54143DBE-25ED-EC4A-8510-A165A5BBB0E3}" type="pres">
      <dgm:prSet presAssocID="{85A82AFF-ADE4-D941-9076-3B3ABA3BBAC4}" presName="hierChild5" presStyleCnt="0"/>
      <dgm:spPr/>
    </dgm:pt>
    <dgm:pt modelId="{3FF81872-CBA0-C54A-9D9A-C11A21C31275}" type="pres">
      <dgm:prSet presAssocID="{2CEC9427-81CB-0B47-80B7-1E86B16DC561}" presName="Name115" presStyleLbl="parChTrans1D4" presStyleIdx="1" presStyleCnt="2"/>
      <dgm:spPr/>
      <dgm:t>
        <a:bodyPr/>
        <a:lstStyle/>
        <a:p>
          <a:endParaRPr lang="en-US"/>
        </a:p>
      </dgm:t>
    </dgm:pt>
    <dgm:pt modelId="{D1C2370A-AD4F-1E4E-8B72-327907F35B3A}" type="pres">
      <dgm:prSet presAssocID="{0C3A1AD0-DD94-B64E-85DA-165A67FDAD48}" presName="hierRoot3" presStyleCnt="0">
        <dgm:presLayoutVars>
          <dgm:hierBranch val="init"/>
        </dgm:presLayoutVars>
      </dgm:prSet>
      <dgm:spPr/>
    </dgm:pt>
    <dgm:pt modelId="{C91423E7-70A7-784C-81E8-98FADF8C3586}" type="pres">
      <dgm:prSet presAssocID="{0C3A1AD0-DD94-B64E-85DA-165A67FDAD48}" presName="rootComposite3" presStyleCnt="0"/>
      <dgm:spPr/>
    </dgm:pt>
    <dgm:pt modelId="{CDFF61C3-B424-8A43-BDC7-D6BB24E16722}" type="pres">
      <dgm:prSet presAssocID="{0C3A1AD0-DD94-B64E-85DA-165A67FDAD48}" presName="rootText3" presStyleLbl="asst3" presStyleIdx="0" presStyleCnt="1">
        <dgm:presLayoutVars>
          <dgm:chPref val="3"/>
        </dgm:presLayoutVars>
      </dgm:prSet>
      <dgm:spPr/>
      <dgm:t>
        <a:bodyPr/>
        <a:lstStyle/>
        <a:p>
          <a:endParaRPr lang="en-US"/>
        </a:p>
      </dgm:t>
    </dgm:pt>
    <dgm:pt modelId="{58039E91-E348-0F49-A45E-3C6516A21494}" type="pres">
      <dgm:prSet presAssocID="{0C3A1AD0-DD94-B64E-85DA-165A67FDAD48}" presName="rootConnector3" presStyleLbl="asst3" presStyleIdx="0" presStyleCnt="1"/>
      <dgm:spPr/>
      <dgm:t>
        <a:bodyPr/>
        <a:lstStyle/>
        <a:p>
          <a:endParaRPr lang="en-US"/>
        </a:p>
      </dgm:t>
    </dgm:pt>
    <dgm:pt modelId="{697279FC-9871-9742-89A2-9B23F58B6121}" type="pres">
      <dgm:prSet presAssocID="{0C3A1AD0-DD94-B64E-85DA-165A67FDAD48}" presName="hierChild6" presStyleCnt="0"/>
      <dgm:spPr/>
    </dgm:pt>
    <dgm:pt modelId="{D80149BC-C6CC-ED49-B2E9-163E09C89D7A}" type="pres">
      <dgm:prSet presAssocID="{0C3A1AD0-DD94-B64E-85DA-165A67FDAD48}" presName="hierChild7" presStyleCnt="0"/>
      <dgm:spPr/>
    </dgm:pt>
    <dgm:pt modelId="{C3D63FC1-DAE1-104A-B782-85CEF179C9BD}" type="pres">
      <dgm:prSet presAssocID="{0A4503E6-4D58-7D4A-85F5-111505889336}" presName="Name64" presStyleLbl="parChTrans1D3" presStyleIdx="1" presStyleCnt="4"/>
      <dgm:spPr/>
      <dgm:t>
        <a:bodyPr/>
        <a:lstStyle/>
        <a:p>
          <a:endParaRPr lang="en-US"/>
        </a:p>
      </dgm:t>
    </dgm:pt>
    <dgm:pt modelId="{879E85B0-1985-DA43-88F8-8FD76AD523A8}" type="pres">
      <dgm:prSet presAssocID="{BAF74D4C-0C21-C346-BA49-8C8A7B8D662D}" presName="hierRoot2" presStyleCnt="0">
        <dgm:presLayoutVars>
          <dgm:hierBranch val="init"/>
        </dgm:presLayoutVars>
      </dgm:prSet>
      <dgm:spPr/>
    </dgm:pt>
    <dgm:pt modelId="{D231E513-136C-7A4D-882C-C302E8725982}" type="pres">
      <dgm:prSet presAssocID="{BAF74D4C-0C21-C346-BA49-8C8A7B8D662D}" presName="rootComposite" presStyleCnt="0"/>
      <dgm:spPr/>
    </dgm:pt>
    <dgm:pt modelId="{2894EF1B-2C26-3547-9B40-5F7533D31494}" type="pres">
      <dgm:prSet presAssocID="{BAF74D4C-0C21-C346-BA49-8C8A7B8D662D}" presName="rootText" presStyleLbl="node3" presStyleIdx="1" presStyleCnt="3">
        <dgm:presLayoutVars>
          <dgm:chPref val="3"/>
        </dgm:presLayoutVars>
      </dgm:prSet>
      <dgm:spPr/>
      <dgm:t>
        <a:bodyPr/>
        <a:lstStyle/>
        <a:p>
          <a:endParaRPr lang="en-US"/>
        </a:p>
      </dgm:t>
    </dgm:pt>
    <dgm:pt modelId="{4A86A546-DAE3-6349-A9BB-9B0E2032D867}" type="pres">
      <dgm:prSet presAssocID="{BAF74D4C-0C21-C346-BA49-8C8A7B8D662D}" presName="rootConnector" presStyleLbl="node3" presStyleIdx="1" presStyleCnt="3"/>
      <dgm:spPr/>
      <dgm:t>
        <a:bodyPr/>
        <a:lstStyle/>
        <a:p>
          <a:endParaRPr lang="en-US"/>
        </a:p>
      </dgm:t>
    </dgm:pt>
    <dgm:pt modelId="{520A31B7-E95F-AB40-A493-39F27E618F48}" type="pres">
      <dgm:prSet presAssocID="{BAF74D4C-0C21-C346-BA49-8C8A7B8D662D}" presName="hierChild4" presStyleCnt="0"/>
      <dgm:spPr/>
    </dgm:pt>
    <dgm:pt modelId="{15194400-8C90-ED40-B9E9-766C8522A4E8}" type="pres">
      <dgm:prSet presAssocID="{BAF74D4C-0C21-C346-BA49-8C8A7B8D662D}" presName="hierChild5" presStyleCnt="0"/>
      <dgm:spPr/>
    </dgm:pt>
    <dgm:pt modelId="{B3C158AE-337F-E943-8563-7896EC656A2E}" type="pres">
      <dgm:prSet presAssocID="{605C490E-0A68-6546-A60D-0D980D26A5F2}" presName="Name64" presStyleLbl="parChTrans1D3" presStyleIdx="2" presStyleCnt="4"/>
      <dgm:spPr/>
      <dgm:t>
        <a:bodyPr/>
        <a:lstStyle/>
        <a:p>
          <a:endParaRPr lang="en-US"/>
        </a:p>
      </dgm:t>
    </dgm:pt>
    <dgm:pt modelId="{707A4BB8-CA7D-5F44-8E90-AF2FEDF54628}" type="pres">
      <dgm:prSet presAssocID="{2D12069E-6D19-C74E-B690-3EF7FE266BFB}" presName="hierRoot2" presStyleCnt="0">
        <dgm:presLayoutVars>
          <dgm:hierBranch val="init"/>
        </dgm:presLayoutVars>
      </dgm:prSet>
      <dgm:spPr/>
    </dgm:pt>
    <dgm:pt modelId="{13200118-81C2-384D-B6C4-C77515E61DE2}" type="pres">
      <dgm:prSet presAssocID="{2D12069E-6D19-C74E-B690-3EF7FE266BFB}" presName="rootComposite" presStyleCnt="0"/>
      <dgm:spPr/>
    </dgm:pt>
    <dgm:pt modelId="{C4F1CC39-F127-554A-928C-B17B7416D0E6}" type="pres">
      <dgm:prSet presAssocID="{2D12069E-6D19-C74E-B690-3EF7FE266BFB}" presName="rootText" presStyleLbl="node3" presStyleIdx="2" presStyleCnt="3">
        <dgm:presLayoutVars>
          <dgm:chPref val="3"/>
        </dgm:presLayoutVars>
      </dgm:prSet>
      <dgm:spPr/>
      <dgm:t>
        <a:bodyPr/>
        <a:lstStyle/>
        <a:p>
          <a:endParaRPr lang="en-US"/>
        </a:p>
      </dgm:t>
    </dgm:pt>
    <dgm:pt modelId="{74F317D7-F046-674B-B402-44CE4C064733}" type="pres">
      <dgm:prSet presAssocID="{2D12069E-6D19-C74E-B690-3EF7FE266BFB}" presName="rootConnector" presStyleLbl="node3" presStyleIdx="2" presStyleCnt="3"/>
      <dgm:spPr/>
      <dgm:t>
        <a:bodyPr/>
        <a:lstStyle/>
        <a:p>
          <a:endParaRPr lang="en-US"/>
        </a:p>
      </dgm:t>
    </dgm:pt>
    <dgm:pt modelId="{B75DF819-1E06-C049-BDCC-92699FC3C4F7}" type="pres">
      <dgm:prSet presAssocID="{2D12069E-6D19-C74E-B690-3EF7FE266BFB}" presName="hierChild4" presStyleCnt="0"/>
      <dgm:spPr/>
    </dgm:pt>
    <dgm:pt modelId="{66BA04B5-707B-8741-B68C-1D40D089E8D4}" type="pres">
      <dgm:prSet presAssocID="{2D12069E-6D19-C74E-B690-3EF7FE266BFB}" presName="hierChild5" presStyleCnt="0"/>
      <dgm:spPr/>
    </dgm:pt>
    <dgm:pt modelId="{DC53B1F1-A848-2444-90FD-00220EF9B72D}" type="pres">
      <dgm:prSet presAssocID="{61045BA2-0032-A74A-8142-99A1E3CE734E}" presName="hierChild5" presStyleCnt="0"/>
      <dgm:spPr/>
    </dgm:pt>
    <dgm:pt modelId="{E796BBC9-4FF3-B84C-94B7-D1A58B9AF19F}" type="pres">
      <dgm:prSet presAssocID="{3F99384C-F011-6342-82F4-7F886BD7BB1F}" presName="Name115" presStyleLbl="parChTrans1D3" presStyleIdx="3" presStyleCnt="4"/>
      <dgm:spPr/>
      <dgm:t>
        <a:bodyPr/>
        <a:lstStyle/>
        <a:p>
          <a:endParaRPr lang="en-US"/>
        </a:p>
      </dgm:t>
    </dgm:pt>
    <dgm:pt modelId="{78D00CB0-1C51-A041-8222-C17FB1B51FDC}" type="pres">
      <dgm:prSet presAssocID="{33E3A8EA-D128-DD46-BBEB-83636E851F59}" presName="hierRoot3" presStyleCnt="0">
        <dgm:presLayoutVars>
          <dgm:hierBranch val="init"/>
        </dgm:presLayoutVars>
      </dgm:prSet>
      <dgm:spPr/>
    </dgm:pt>
    <dgm:pt modelId="{D64A9110-4CA1-064D-9E37-A3D4828113EA}" type="pres">
      <dgm:prSet presAssocID="{33E3A8EA-D128-DD46-BBEB-83636E851F59}" presName="rootComposite3" presStyleCnt="0"/>
      <dgm:spPr/>
    </dgm:pt>
    <dgm:pt modelId="{054A6034-A6FD-0B4F-8B81-2C3C012A7EDE}" type="pres">
      <dgm:prSet presAssocID="{33E3A8EA-D128-DD46-BBEB-83636E851F59}" presName="rootText3" presStyleLbl="asst2" presStyleIdx="0" presStyleCnt="1">
        <dgm:presLayoutVars>
          <dgm:chPref val="3"/>
        </dgm:presLayoutVars>
      </dgm:prSet>
      <dgm:spPr/>
      <dgm:t>
        <a:bodyPr/>
        <a:lstStyle/>
        <a:p>
          <a:endParaRPr lang="en-US"/>
        </a:p>
      </dgm:t>
    </dgm:pt>
    <dgm:pt modelId="{9A9A7203-F24B-D049-95E4-200E853163F0}" type="pres">
      <dgm:prSet presAssocID="{33E3A8EA-D128-DD46-BBEB-83636E851F59}" presName="rootConnector3" presStyleLbl="asst2" presStyleIdx="0" presStyleCnt="1"/>
      <dgm:spPr/>
      <dgm:t>
        <a:bodyPr/>
        <a:lstStyle/>
        <a:p>
          <a:endParaRPr lang="en-US"/>
        </a:p>
      </dgm:t>
    </dgm:pt>
    <dgm:pt modelId="{A7900493-455D-9D43-80D8-D9C7EA03EF33}" type="pres">
      <dgm:prSet presAssocID="{33E3A8EA-D128-DD46-BBEB-83636E851F59}" presName="hierChild6" presStyleCnt="0"/>
      <dgm:spPr/>
    </dgm:pt>
    <dgm:pt modelId="{61DE12FB-B4BC-684A-8F73-4B2FC58D409D}" type="pres">
      <dgm:prSet presAssocID="{33E3A8EA-D128-DD46-BBEB-83636E851F59}" presName="hierChild7" presStyleCnt="0"/>
      <dgm:spPr/>
    </dgm:pt>
    <dgm:pt modelId="{59A24E6F-F1A6-8F42-9566-35A949861318}" type="pres">
      <dgm:prSet presAssocID="{0159A1B6-944D-A743-9B09-BC9ABAA6161C}" presName="hierChild3" presStyleCnt="0"/>
      <dgm:spPr/>
    </dgm:pt>
  </dgm:ptLst>
  <dgm:cxnLst>
    <dgm:cxn modelId="{0D195BAD-83F9-2D4B-8C2B-71177860C524}" srcId="{0159A1B6-944D-A743-9B09-BC9ABAA6161C}" destId="{61045BA2-0032-A74A-8142-99A1E3CE734E}" srcOrd="0" destOrd="0" parTransId="{D1D0FBE1-20B5-EA48-8060-45BC86BFB33B}" sibTransId="{C5A452E6-57AF-6A45-95D8-160ADC1F769B}"/>
    <dgm:cxn modelId="{35807C67-5B30-6547-AB97-51DF9ECE5C9D}" type="presOf" srcId="{61045BA2-0032-A74A-8142-99A1E3CE734E}" destId="{36297380-54BC-C949-8E13-05312C48A695}" srcOrd="0" destOrd="0" presId="urn:microsoft.com/office/officeart/2009/3/layout/HorizontalOrganizationChart"/>
    <dgm:cxn modelId="{235ADA3D-67CB-4741-887E-3AE10F233C92}" type="presOf" srcId="{A2ADED93-3FFA-064D-9A9E-D6E0BFFA012E}" destId="{C220386A-A9E2-5C4E-9B80-2ED0E57830C2}" srcOrd="0" destOrd="0" presId="urn:microsoft.com/office/officeart/2009/3/layout/HorizontalOrganizationChart"/>
    <dgm:cxn modelId="{555CD114-F0CE-1240-AEA1-85238D2AEA33}" type="presOf" srcId="{33E3A8EA-D128-DD46-BBEB-83636E851F59}" destId="{9A9A7203-F24B-D049-95E4-200E853163F0}" srcOrd="1" destOrd="0" presId="urn:microsoft.com/office/officeart/2009/3/layout/HorizontalOrganizationChart"/>
    <dgm:cxn modelId="{3FF5D352-CDAA-C34B-83FB-7D8A23125A07}" type="presOf" srcId="{61045BA2-0032-A74A-8142-99A1E3CE734E}" destId="{B3CFB7C2-E5F3-9347-9D2D-6A9A2E7F1151}" srcOrd="1" destOrd="0" presId="urn:microsoft.com/office/officeart/2009/3/layout/HorizontalOrganizationChart"/>
    <dgm:cxn modelId="{F50B296F-3073-8547-8F8F-1D7DC16DB565}" type="presOf" srcId="{33E3A8EA-D128-DD46-BBEB-83636E851F59}" destId="{054A6034-A6FD-0B4F-8B81-2C3C012A7EDE}" srcOrd="0" destOrd="0" presId="urn:microsoft.com/office/officeart/2009/3/layout/HorizontalOrganizationChart"/>
    <dgm:cxn modelId="{E8D007F8-C5B5-6F4A-947D-1A4B1B5CB351}" srcId="{61045BA2-0032-A74A-8142-99A1E3CE734E}" destId="{2D12069E-6D19-C74E-B690-3EF7FE266BFB}" srcOrd="3" destOrd="0" parTransId="{605C490E-0A68-6546-A60D-0D980D26A5F2}" sibTransId="{3309DCFF-3829-F74A-A41A-1656867630B2}"/>
    <dgm:cxn modelId="{AA6A91F0-65CF-6743-9F32-1759237B81EA}" type="presOf" srcId="{605C490E-0A68-6546-A60D-0D980D26A5F2}" destId="{B3C158AE-337F-E943-8563-7896EC656A2E}" srcOrd="0" destOrd="0" presId="urn:microsoft.com/office/officeart/2009/3/layout/HorizontalOrganizationChart"/>
    <dgm:cxn modelId="{3AC7F56C-BF80-D943-969A-470DE2CCF62F}" srcId="{61045BA2-0032-A74A-8142-99A1E3CE734E}" destId="{33E3A8EA-D128-DD46-BBEB-83636E851F59}" srcOrd="0" destOrd="0" parTransId="{3F99384C-F011-6342-82F4-7F886BD7BB1F}" sibTransId="{1214506D-A04E-BF4E-B50E-63C6C92986E9}"/>
    <dgm:cxn modelId="{3190E4DE-6C0C-DF4F-9CC6-0FC2B8A01C4A}" type="presOf" srcId="{0159A1B6-944D-A743-9B09-BC9ABAA6161C}" destId="{93423A46-51E5-224B-8F4B-8B6DF2BE6129}" srcOrd="1" destOrd="0" presId="urn:microsoft.com/office/officeart/2009/3/layout/HorizontalOrganizationChart"/>
    <dgm:cxn modelId="{F052D30E-AA0B-994E-89C3-BFE7AA60A7F6}" srcId="{A2ADED93-3FFA-064D-9A9E-D6E0BFFA012E}" destId="{0159A1B6-944D-A743-9B09-BC9ABAA6161C}" srcOrd="0" destOrd="0" parTransId="{9BA41B9A-113B-2947-BDA2-680BB795EC43}" sibTransId="{B4FB5BCA-1AB9-134F-8504-0CD99A18A32C}"/>
    <dgm:cxn modelId="{8EBB4D9B-53B8-6C43-8252-A91884E8DB66}" type="presOf" srcId="{FEA071AA-E14C-704A-841B-8AFD4FAECAE6}" destId="{65F757DE-A427-574D-8511-D88D6AB6BA36}" srcOrd="0" destOrd="0" presId="urn:microsoft.com/office/officeart/2009/3/layout/HorizontalOrganizationChart"/>
    <dgm:cxn modelId="{2FEA16C7-2449-5043-A459-657894497653}" type="presOf" srcId="{0A4503E6-4D58-7D4A-85F5-111505889336}" destId="{C3D63FC1-DAE1-104A-B782-85CEF179C9BD}" srcOrd="0" destOrd="0" presId="urn:microsoft.com/office/officeart/2009/3/layout/HorizontalOrganizationChart"/>
    <dgm:cxn modelId="{BA2C5B96-3A47-1440-A48A-3E6D58A9C18F}" type="presOf" srcId="{BAF74D4C-0C21-C346-BA49-8C8A7B8D662D}" destId="{2894EF1B-2C26-3547-9B40-5F7533D31494}" srcOrd="0" destOrd="0" presId="urn:microsoft.com/office/officeart/2009/3/layout/HorizontalOrganizationChart"/>
    <dgm:cxn modelId="{653B07D7-5E15-0B4C-8196-5F39F23C1AA8}" type="presOf" srcId="{85A82AFF-ADE4-D941-9076-3B3ABA3BBAC4}" destId="{A0F3A9F9-707C-1444-A672-1A455B40479F}" srcOrd="1" destOrd="0" presId="urn:microsoft.com/office/officeart/2009/3/layout/HorizontalOrganizationChart"/>
    <dgm:cxn modelId="{7EC88DD4-1168-CB47-BC64-67B62FC2B09D}" type="presOf" srcId="{2D12069E-6D19-C74E-B690-3EF7FE266BFB}" destId="{C4F1CC39-F127-554A-928C-B17B7416D0E6}" srcOrd="0" destOrd="0" presId="urn:microsoft.com/office/officeart/2009/3/layout/HorizontalOrganizationChart"/>
    <dgm:cxn modelId="{83126922-8216-BD4C-B314-432B4FD742BC}" srcId="{61045BA2-0032-A74A-8142-99A1E3CE734E}" destId="{85A82AFF-ADE4-D941-9076-3B3ABA3BBAC4}" srcOrd="1" destOrd="0" parTransId="{7CE58413-506E-F04E-BAAE-036991642794}" sibTransId="{C029EF96-311E-5443-AAF9-A33F818A72AA}"/>
    <dgm:cxn modelId="{12D6E921-CCD0-814C-B992-01FF10429486}" type="presOf" srcId="{0C3A1AD0-DD94-B64E-85DA-165A67FDAD48}" destId="{58039E91-E348-0F49-A45E-3C6516A21494}" srcOrd="1" destOrd="0" presId="urn:microsoft.com/office/officeart/2009/3/layout/HorizontalOrganizationChart"/>
    <dgm:cxn modelId="{89D8393F-AAE5-4E43-9ED7-1E979B97B4F1}" srcId="{85A82AFF-ADE4-D941-9076-3B3ABA3BBAC4}" destId="{0C3A1AD0-DD94-B64E-85DA-165A67FDAD48}" srcOrd="1" destOrd="0" parTransId="{2CEC9427-81CB-0B47-80B7-1E86B16DC561}" sibTransId="{24C80C30-51E0-7648-B9FF-B534832556CC}"/>
    <dgm:cxn modelId="{35E0BE27-780D-064C-A4BC-9287D4748216}" type="presOf" srcId="{3F99384C-F011-6342-82F4-7F886BD7BB1F}" destId="{E796BBC9-4FF3-B84C-94B7-D1A58B9AF19F}" srcOrd="0" destOrd="0" presId="urn:microsoft.com/office/officeart/2009/3/layout/HorizontalOrganizationChart"/>
    <dgm:cxn modelId="{7853B413-D5BB-8448-9E71-C0253A2E98D1}" type="presOf" srcId="{7CE58413-506E-F04E-BAAE-036991642794}" destId="{F0F50242-220E-B045-95CE-EB4D88A5AF60}" srcOrd="0" destOrd="0" presId="urn:microsoft.com/office/officeart/2009/3/layout/HorizontalOrganizationChart"/>
    <dgm:cxn modelId="{72FA3530-A0D2-C848-9484-D3811A0546DE}" srcId="{61045BA2-0032-A74A-8142-99A1E3CE734E}" destId="{BAF74D4C-0C21-C346-BA49-8C8A7B8D662D}" srcOrd="2" destOrd="0" parTransId="{0A4503E6-4D58-7D4A-85F5-111505889336}" sibTransId="{C4CF2AD7-F8E3-B241-8634-64837AFBEF54}"/>
    <dgm:cxn modelId="{84F8D491-C7D0-774E-A29F-A534E16029BA}" srcId="{85A82AFF-ADE4-D941-9076-3B3ABA3BBAC4}" destId="{FEA071AA-E14C-704A-841B-8AFD4FAECAE6}" srcOrd="0" destOrd="0" parTransId="{6F7916DC-1977-6442-B6AE-0EECB6256BE8}" sibTransId="{C7EC1649-CACE-7145-B155-7FCB6316ED9C}"/>
    <dgm:cxn modelId="{579B721C-C5B7-2640-9E3F-19EEDB56912A}" type="presOf" srcId="{2D12069E-6D19-C74E-B690-3EF7FE266BFB}" destId="{74F317D7-F046-674B-B402-44CE4C064733}" srcOrd="1" destOrd="0" presId="urn:microsoft.com/office/officeart/2009/3/layout/HorizontalOrganizationChart"/>
    <dgm:cxn modelId="{D0F33267-8D2D-224D-AB52-F469E26998B9}" type="presOf" srcId="{FEA071AA-E14C-704A-841B-8AFD4FAECAE6}" destId="{56ED0F6D-5B10-644E-8EE6-357776A44C78}" srcOrd="1" destOrd="0" presId="urn:microsoft.com/office/officeart/2009/3/layout/HorizontalOrganizationChart"/>
    <dgm:cxn modelId="{609B2281-EC92-9747-9D68-F2DE027885C5}" type="presOf" srcId="{D1D0FBE1-20B5-EA48-8060-45BC86BFB33B}" destId="{CECBFB3A-2785-194B-814C-2A372EFF8243}" srcOrd="0" destOrd="0" presId="urn:microsoft.com/office/officeart/2009/3/layout/HorizontalOrganizationChart"/>
    <dgm:cxn modelId="{98BF6EC2-5825-9E42-B587-072D15753CFC}" type="presOf" srcId="{85A82AFF-ADE4-D941-9076-3B3ABA3BBAC4}" destId="{D35748FF-99A5-2B4B-B71B-AC72325A0ABB}" srcOrd="0" destOrd="0" presId="urn:microsoft.com/office/officeart/2009/3/layout/HorizontalOrganizationChart"/>
    <dgm:cxn modelId="{A8D96ACB-7C4F-284C-9677-7EB09FBEE16F}" type="presOf" srcId="{0159A1B6-944D-A743-9B09-BC9ABAA6161C}" destId="{605B6B3E-4A55-6248-A065-E83839963954}" srcOrd="0" destOrd="0" presId="urn:microsoft.com/office/officeart/2009/3/layout/HorizontalOrganizationChart"/>
    <dgm:cxn modelId="{82032DEC-0295-C84C-A417-334623A8BD4A}" type="presOf" srcId="{0C3A1AD0-DD94-B64E-85DA-165A67FDAD48}" destId="{CDFF61C3-B424-8A43-BDC7-D6BB24E16722}" srcOrd="0" destOrd="0" presId="urn:microsoft.com/office/officeart/2009/3/layout/HorizontalOrganizationChart"/>
    <dgm:cxn modelId="{90D0824D-80AD-5B4B-B76E-92482340832F}" type="presOf" srcId="{BAF74D4C-0C21-C346-BA49-8C8A7B8D662D}" destId="{4A86A546-DAE3-6349-A9BB-9B0E2032D867}" srcOrd="1" destOrd="0" presId="urn:microsoft.com/office/officeart/2009/3/layout/HorizontalOrganizationChart"/>
    <dgm:cxn modelId="{1D518DF2-4A19-3F4E-9529-07FC833C5FF0}" type="presOf" srcId="{2CEC9427-81CB-0B47-80B7-1E86B16DC561}" destId="{3FF81872-CBA0-C54A-9D9A-C11A21C31275}" srcOrd="0" destOrd="0" presId="urn:microsoft.com/office/officeart/2009/3/layout/HorizontalOrganizationChart"/>
    <dgm:cxn modelId="{C7C9971F-062D-8342-A55B-ECE832253D56}" type="presOf" srcId="{6F7916DC-1977-6442-B6AE-0EECB6256BE8}" destId="{03001972-E2EE-5944-AD61-213796A0C2C5}" srcOrd="0" destOrd="0" presId="urn:microsoft.com/office/officeart/2009/3/layout/HorizontalOrganizationChart"/>
    <dgm:cxn modelId="{D052D517-C145-2745-A0BE-732E1ED5B360}" type="presParOf" srcId="{C220386A-A9E2-5C4E-9B80-2ED0E57830C2}" destId="{461C6B43-807E-A646-8DD2-05388960CC9A}" srcOrd="0" destOrd="0" presId="urn:microsoft.com/office/officeart/2009/3/layout/HorizontalOrganizationChart"/>
    <dgm:cxn modelId="{7B7D3E4F-5C59-804A-8BC4-2D0B1AF2C0AF}" type="presParOf" srcId="{461C6B43-807E-A646-8DD2-05388960CC9A}" destId="{F00D994E-6CB2-5F4A-976C-39DD58006C74}" srcOrd="0" destOrd="0" presId="urn:microsoft.com/office/officeart/2009/3/layout/HorizontalOrganizationChart"/>
    <dgm:cxn modelId="{47F588C9-0CD0-8243-AEDC-CE6012E11A8E}" type="presParOf" srcId="{F00D994E-6CB2-5F4A-976C-39DD58006C74}" destId="{605B6B3E-4A55-6248-A065-E83839963954}" srcOrd="0" destOrd="0" presId="urn:microsoft.com/office/officeart/2009/3/layout/HorizontalOrganizationChart"/>
    <dgm:cxn modelId="{D314B052-54BE-2B48-9481-DB792592CF84}" type="presParOf" srcId="{F00D994E-6CB2-5F4A-976C-39DD58006C74}" destId="{93423A46-51E5-224B-8F4B-8B6DF2BE6129}" srcOrd="1" destOrd="0" presId="urn:microsoft.com/office/officeart/2009/3/layout/HorizontalOrganizationChart"/>
    <dgm:cxn modelId="{B5AC8B9E-8315-CF44-BFF4-BB32C9CFC096}" type="presParOf" srcId="{461C6B43-807E-A646-8DD2-05388960CC9A}" destId="{AA636774-1E37-0D41-AAAA-6E0F14164039}" srcOrd="1" destOrd="0" presId="urn:microsoft.com/office/officeart/2009/3/layout/HorizontalOrganizationChart"/>
    <dgm:cxn modelId="{8CC11F50-9B3E-994A-A52C-194608C9A00F}" type="presParOf" srcId="{AA636774-1E37-0D41-AAAA-6E0F14164039}" destId="{CECBFB3A-2785-194B-814C-2A372EFF8243}" srcOrd="0" destOrd="0" presId="urn:microsoft.com/office/officeart/2009/3/layout/HorizontalOrganizationChart"/>
    <dgm:cxn modelId="{E51A551D-0212-6043-8E65-4E708DA20791}" type="presParOf" srcId="{AA636774-1E37-0D41-AAAA-6E0F14164039}" destId="{8AFE6A5B-6E5E-F140-8A2F-EB22C726D934}" srcOrd="1" destOrd="0" presId="urn:microsoft.com/office/officeart/2009/3/layout/HorizontalOrganizationChart"/>
    <dgm:cxn modelId="{C95D0414-31FB-CE47-ABC2-44F44CCF06EE}" type="presParOf" srcId="{8AFE6A5B-6E5E-F140-8A2F-EB22C726D934}" destId="{8A7DB523-E814-6648-8896-9394D04D1B2C}" srcOrd="0" destOrd="0" presId="urn:microsoft.com/office/officeart/2009/3/layout/HorizontalOrganizationChart"/>
    <dgm:cxn modelId="{698FB64B-6D04-7342-B2E5-6AEF885045D1}" type="presParOf" srcId="{8A7DB523-E814-6648-8896-9394D04D1B2C}" destId="{36297380-54BC-C949-8E13-05312C48A695}" srcOrd="0" destOrd="0" presId="urn:microsoft.com/office/officeart/2009/3/layout/HorizontalOrganizationChart"/>
    <dgm:cxn modelId="{9ADA8EE1-DFB9-084C-AB26-6266650BDD12}" type="presParOf" srcId="{8A7DB523-E814-6648-8896-9394D04D1B2C}" destId="{B3CFB7C2-E5F3-9347-9D2D-6A9A2E7F1151}" srcOrd="1" destOrd="0" presId="urn:microsoft.com/office/officeart/2009/3/layout/HorizontalOrganizationChart"/>
    <dgm:cxn modelId="{41D6DD0F-E0C3-494C-A552-57456DDC9A66}" type="presParOf" srcId="{8AFE6A5B-6E5E-F140-8A2F-EB22C726D934}" destId="{87617FA7-45C5-5340-BE75-2C682F9AEAFD}" srcOrd="1" destOrd="0" presId="urn:microsoft.com/office/officeart/2009/3/layout/HorizontalOrganizationChart"/>
    <dgm:cxn modelId="{281FF530-D241-1447-A97B-B3D5FD4706AF}" type="presParOf" srcId="{87617FA7-45C5-5340-BE75-2C682F9AEAFD}" destId="{F0F50242-220E-B045-95CE-EB4D88A5AF60}" srcOrd="0" destOrd="0" presId="urn:microsoft.com/office/officeart/2009/3/layout/HorizontalOrganizationChart"/>
    <dgm:cxn modelId="{29799B25-94F5-924D-8477-F0975025E8B2}" type="presParOf" srcId="{87617FA7-45C5-5340-BE75-2C682F9AEAFD}" destId="{05892AF2-16D1-5B4F-A513-9DF584566EA6}" srcOrd="1" destOrd="0" presId="urn:microsoft.com/office/officeart/2009/3/layout/HorizontalOrganizationChart"/>
    <dgm:cxn modelId="{2B63B36A-A427-ED40-A2B4-401BB3A64CC7}" type="presParOf" srcId="{05892AF2-16D1-5B4F-A513-9DF584566EA6}" destId="{83030C50-6CEA-384A-AA6B-0B20601EDF0D}" srcOrd="0" destOrd="0" presId="urn:microsoft.com/office/officeart/2009/3/layout/HorizontalOrganizationChart"/>
    <dgm:cxn modelId="{DC9F6FFA-9424-254D-8A87-1FFD6ED81291}" type="presParOf" srcId="{83030C50-6CEA-384A-AA6B-0B20601EDF0D}" destId="{D35748FF-99A5-2B4B-B71B-AC72325A0ABB}" srcOrd="0" destOrd="0" presId="urn:microsoft.com/office/officeart/2009/3/layout/HorizontalOrganizationChart"/>
    <dgm:cxn modelId="{D8AB83CD-3459-B24E-9CBF-1C2A8EEBD23D}" type="presParOf" srcId="{83030C50-6CEA-384A-AA6B-0B20601EDF0D}" destId="{A0F3A9F9-707C-1444-A672-1A455B40479F}" srcOrd="1" destOrd="0" presId="urn:microsoft.com/office/officeart/2009/3/layout/HorizontalOrganizationChart"/>
    <dgm:cxn modelId="{F77C7FE5-6DF8-9A4A-8D6B-137DD06E7797}" type="presParOf" srcId="{05892AF2-16D1-5B4F-A513-9DF584566EA6}" destId="{BA33E63E-0988-5245-850E-066F695B9B50}" srcOrd="1" destOrd="0" presId="urn:microsoft.com/office/officeart/2009/3/layout/HorizontalOrganizationChart"/>
    <dgm:cxn modelId="{F265232E-D9FF-8149-9FE9-1AC9FB2107F6}" type="presParOf" srcId="{BA33E63E-0988-5245-850E-066F695B9B50}" destId="{03001972-E2EE-5944-AD61-213796A0C2C5}" srcOrd="0" destOrd="0" presId="urn:microsoft.com/office/officeart/2009/3/layout/HorizontalOrganizationChart"/>
    <dgm:cxn modelId="{A3D132E6-2703-B04A-9F9F-872D8314F8DD}" type="presParOf" srcId="{BA33E63E-0988-5245-850E-066F695B9B50}" destId="{AC9A4B17-209E-C74A-8A08-F1B7A8DB947B}" srcOrd="1" destOrd="0" presId="urn:microsoft.com/office/officeart/2009/3/layout/HorizontalOrganizationChart"/>
    <dgm:cxn modelId="{3D56C6F4-6A87-CC40-8601-71EF40952977}" type="presParOf" srcId="{AC9A4B17-209E-C74A-8A08-F1B7A8DB947B}" destId="{0A8F160E-C3F4-7E44-BFFB-6EDCE8572F8A}" srcOrd="0" destOrd="0" presId="urn:microsoft.com/office/officeart/2009/3/layout/HorizontalOrganizationChart"/>
    <dgm:cxn modelId="{28416942-A610-7A41-9E90-B5A7D47F6C5A}" type="presParOf" srcId="{0A8F160E-C3F4-7E44-BFFB-6EDCE8572F8A}" destId="{65F757DE-A427-574D-8511-D88D6AB6BA36}" srcOrd="0" destOrd="0" presId="urn:microsoft.com/office/officeart/2009/3/layout/HorizontalOrganizationChart"/>
    <dgm:cxn modelId="{E58C20BE-CF5A-3844-84BD-B778129CD821}" type="presParOf" srcId="{0A8F160E-C3F4-7E44-BFFB-6EDCE8572F8A}" destId="{56ED0F6D-5B10-644E-8EE6-357776A44C78}" srcOrd="1" destOrd="0" presId="urn:microsoft.com/office/officeart/2009/3/layout/HorizontalOrganizationChart"/>
    <dgm:cxn modelId="{C57A7C30-431E-5D43-A7CB-6E2F14491F6C}" type="presParOf" srcId="{AC9A4B17-209E-C74A-8A08-F1B7A8DB947B}" destId="{493B99FE-95FA-D149-8AC7-949105AB5F70}" srcOrd="1" destOrd="0" presId="urn:microsoft.com/office/officeart/2009/3/layout/HorizontalOrganizationChart"/>
    <dgm:cxn modelId="{806E9DB2-C116-8641-83DB-DAADEF7E6495}" type="presParOf" srcId="{AC9A4B17-209E-C74A-8A08-F1B7A8DB947B}" destId="{8E49DC94-777C-CE44-8E0B-3AAE6FA9F65D}" srcOrd="2" destOrd="0" presId="urn:microsoft.com/office/officeart/2009/3/layout/HorizontalOrganizationChart"/>
    <dgm:cxn modelId="{BE282815-4413-3E4B-8DA0-EDE4D88377FC}" type="presParOf" srcId="{05892AF2-16D1-5B4F-A513-9DF584566EA6}" destId="{54143DBE-25ED-EC4A-8510-A165A5BBB0E3}" srcOrd="2" destOrd="0" presId="urn:microsoft.com/office/officeart/2009/3/layout/HorizontalOrganizationChart"/>
    <dgm:cxn modelId="{6902ACC4-A883-DC45-BF3A-02C072B8F20D}" type="presParOf" srcId="{54143DBE-25ED-EC4A-8510-A165A5BBB0E3}" destId="{3FF81872-CBA0-C54A-9D9A-C11A21C31275}" srcOrd="0" destOrd="0" presId="urn:microsoft.com/office/officeart/2009/3/layout/HorizontalOrganizationChart"/>
    <dgm:cxn modelId="{1517966C-A9AB-D64A-B303-D75CEF9DC4EA}" type="presParOf" srcId="{54143DBE-25ED-EC4A-8510-A165A5BBB0E3}" destId="{D1C2370A-AD4F-1E4E-8B72-327907F35B3A}" srcOrd="1" destOrd="0" presId="urn:microsoft.com/office/officeart/2009/3/layout/HorizontalOrganizationChart"/>
    <dgm:cxn modelId="{82E13EB2-2A34-9B48-BC95-ED142EBAD268}" type="presParOf" srcId="{D1C2370A-AD4F-1E4E-8B72-327907F35B3A}" destId="{C91423E7-70A7-784C-81E8-98FADF8C3586}" srcOrd="0" destOrd="0" presId="urn:microsoft.com/office/officeart/2009/3/layout/HorizontalOrganizationChart"/>
    <dgm:cxn modelId="{7C0F8737-2DB3-C24A-B9F9-887DE9AC3DDB}" type="presParOf" srcId="{C91423E7-70A7-784C-81E8-98FADF8C3586}" destId="{CDFF61C3-B424-8A43-BDC7-D6BB24E16722}" srcOrd="0" destOrd="0" presId="urn:microsoft.com/office/officeart/2009/3/layout/HorizontalOrganizationChart"/>
    <dgm:cxn modelId="{857492C7-F60A-D849-9485-B273A8752D3D}" type="presParOf" srcId="{C91423E7-70A7-784C-81E8-98FADF8C3586}" destId="{58039E91-E348-0F49-A45E-3C6516A21494}" srcOrd="1" destOrd="0" presId="urn:microsoft.com/office/officeart/2009/3/layout/HorizontalOrganizationChart"/>
    <dgm:cxn modelId="{7EA9969A-7B61-E640-8D75-E6047B628D6C}" type="presParOf" srcId="{D1C2370A-AD4F-1E4E-8B72-327907F35B3A}" destId="{697279FC-9871-9742-89A2-9B23F58B6121}" srcOrd="1" destOrd="0" presId="urn:microsoft.com/office/officeart/2009/3/layout/HorizontalOrganizationChart"/>
    <dgm:cxn modelId="{B32750AE-8518-244E-A8F6-F2E4C9C0D0FE}" type="presParOf" srcId="{D1C2370A-AD4F-1E4E-8B72-327907F35B3A}" destId="{D80149BC-C6CC-ED49-B2E9-163E09C89D7A}" srcOrd="2" destOrd="0" presId="urn:microsoft.com/office/officeart/2009/3/layout/HorizontalOrganizationChart"/>
    <dgm:cxn modelId="{1E45805F-79FC-BB42-B9DB-DF38B44DFC80}" type="presParOf" srcId="{87617FA7-45C5-5340-BE75-2C682F9AEAFD}" destId="{C3D63FC1-DAE1-104A-B782-85CEF179C9BD}" srcOrd="2" destOrd="0" presId="urn:microsoft.com/office/officeart/2009/3/layout/HorizontalOrganizationChart"/>
    <dgm:cxn modelId="{4B77060C-0E89-4144-B8D1-35BBDEE463B9}" type="presParOf" srcId="{87617FA7-45C5-5340-BE75-2C682F9AEAFD}" destId="{879E85B0-1985-DA43-88F8-8FD76AD523A8}" srcOrd="3" destOrd="0" presId="urn:microsoft.com/office/officeart/2009/3/layout/HorizontalOrganizationChart"/>
    <dgm:cxn modelId="{C464A8D7-25C7-A143-9D97-2A997137EFE1}" type="presParOf" srcId="{879E85B0-1985-DA43-88F8-8FD76AD523A8}" destId="{D231E513-136C-7A4D-882C-C302E8725982}" srcOrd="0" destOrd="0" presId="urn:microsoft.com/office/officeart/2009/3/layout/HorizontalOrganizationChart"/>
    <dgm:cxn modelId="{93150D7C-9618-9A4D-82E4-0C8C2C9DB02B}" type="presParOf" srcId="{D231E513-136C-7A4D-882C-C302E8725982}" destId="{2894EF1B-2C26-3547-9B40-5F7533D31494}" srcOrd="0" destOrd="0" presId="urn:microsoft.com/office/officeart/2009/3/layout/HorizontalOrganizationChart"/>
    <dgm:cxn modelId="{B3DFEEA9-576D-A843-B0F6-B46EF769305F}" type="presParOf" srcId="{D231E513-136C-7A4D-882C-C302E8725982}" destId="{4A86A546-DAE3-6349-A9BB-9B0E2032D867}" srcOrd="1" destOrd="0" presId="urn:microsoft.com/office/officeart/2009/3/layout/HorizontalOrganizationChart"/>
    <dgm:cxn modelId="{52CE6882-529B-5041-BD69-6EF3E6DB120F}" type="presParOf" srcId="{879E85B0-1985-DA43-88F8-8FD76AD523A8}" destId="{520A31B7-E95F-AB40-A493-39F27E618F48}" srcOrd="1" destOrd="0" presId="urn:microsoft.com/office/officeart/2009/3/layout/HorizontalOrganizationChart"/>
    <dgm:cxn modelId="{F63C57AF-FBBA-794C-A1DA-0DA9A2A8430D}" type="presParOf" srcId="{879E85B0-1985-DA43-88F8-8FD76AD523A8}" destId="{15194400-8C90-ED40-B9E9-766C8522A4E8}" srcOrd="2" destOrd="0" presId="urn:microsoft.com/office/officeart/2009/3/layout/HorizontalOrganizationChart"/>
    <dgm:cxn modelId="{319D7816-C8F7-BB40-8D28-8541A35A7787}" type="presParOf" srcId="{87617FA7-45C5-5340-BE75-2C682F9AEAFD}" destId="{B3C158AE-337F-E943-8563-7896EC656A2E}" srcOrd="4" destOrd="0" presId="urn:microsoft.com/office/officeart/2009/3/layout/HorizontalOrganizationChart"/>
    <dgm:cxn modelId="{2E9ADF90-F4E6-694F-8D4D-FF1DE555443F}" type="presParOf" srcId="{87617FA7-45C5-5340-BE75-2C682F9AEAFD}" destId="{707A4BB8-CA7D-5F44-8E90-AF2FEDF54628}" srcOrd="5" destOrd="0" presId="urn:microsoft.com/office/officeart/2009/3/layout/HorizontalOrganizationChart"/>
    <dgm:cxn modelId="{814882B1-590D-C847-B909-C210761AD7B3}" type="presParOf" srcId="{707A4BB8-CA7D-5F44-8E90-AF2FEDF54628}" destId="{13200118-81C2-384D-B6C4-C77515E61DE2}" srcOrd="0" destOrd="0" presId="urn:microsoft.com/office/officeart/2009/3/layout/HorizontalOrganizationChart"/>
    <dgm:cxn modelId="{3783B2E4-7641-7A4C-A9F8-AC8D9519AE23}" type="presParOf" srcId="{13200118-81C2-384D-B6C4-C77515E61DE2}" destId="{C4F1CC39-F127-554A-928C-B17B7416D0E6}" srcOrd="0" destOrd="0" presId="urn:microsoft.com/office/officeart/2009/3/layout/HorizontalOrganizationChart"/>
    <dgm:cxn modelId="{03FA9089-0F5B-8B44-967D-B9B7D02A4278}" type="presParOf" srcId="{13200118-81C2-384D-B6C4-C77515E61DE2}" destId="{74F317D7-F046-674B-B402-44CE4C064733}" srcOrd="1" destOrd="0" presId="urn:microsoft.com/office/officeart/2009/3/layout/HorizontalOrganizationChart"/>
    <dgm:cxn modelId="{9AA30993-817A-D74B-B241-27A0D5E421B8}" type="presParOf" srcId="{707A4BB8-CA7D-5F44-8E90-AF2FEDF54628}" destId="{B75DF819-1E06-C049-BDCC-92699FC3C4F7}" srcOrd="1" destOrd="0" presId="urn:microsoft.com/office/officeart/2009/3/layout/HorizontalOrganizationChart"/>
    <dgm:cxn modelId="{191DF336-5256-BB41-9CBA-F4B25FDDBA41}" type="presParOf" srcId="{707A4BB8-CA7D-5F44-8E90-AF2FEDF54628}" destId="{66BA04B5-707B-8741-B68C-1D40D089E8D4}" srcOrd="2" destOrd="0" presId="urn:microsoft.com/office/officeart/2009/3/layout/HorizontalOrganizationChart"/>
    <dgm:cxn modelId="{44EB6E72-0B7F-CB47-AFC0-CA573EE72A65}" type="presParOf" srcId="{8AFE6A5B-6E5E-F140-8A2F-EB22C726D934}" destId="{DC53B1F1-A848-2444-90FD-00220EF9B72D}" srcOrd="2" destOrd="0" presId="urn:microsoft.com/office/officeart/2009/3/layout/HorizontalOrganizationChart"/>
    <dgm:cxn modelId="{1E3A62CC-1A8C-A043-9098-C8DF24652BF1}" type="presParOf" srcId="{DC53B1F1-A848-2444-90FD-00220EF9B72D}" destId="{E796BBC9-4FF3-B84C-94B7-D1A58B9AF19F}" srcOrd="0" destOrd="0" presId="urn:microsoft.com/office/officeart/2009/3/layout/HorizontalOrganizationChart"/>
    <dgm:cxn modelId="{6620CEB9-E0B8-E643-A69A-FFC749D5B665}" type="presParOf" srcId="{DC53B1F1-A848-2444-90FD-00220EF9B72D}" destId="{78D00CB0-1C51-A041-8222-C17FB1B51FDC}" srcOrd="1" destOrd="0" presId="urn:microsoft.com/office/officeart/2009/3/layout/HorizontalOrganizationChart"/>
    <dgm:cxn modelId="{4851902D-FFDD-2D4A-A36F-F181CAE68B2C}" type="presParOf" srcId="{78D00CB0-1C51-A041-8222-C17FB1B51FDC}" destId="{D64A9110-4CA1-064D-9E37-A3D4828113EA}" srcOrd="0" destOrd="0" presId="urn:microsoft.com/office/officeart/2009/3/layout/HorizontalOrganizationChart"/>
    <dgm:cxn modelId="{033E66EC-5C3F-954A-9F4E-799AD61EAC83}" type="presParOf" srcId="{D64A9110-4CA1-064D-9E37-A3D4828113EA}" destId="{054A6034-A6FD-0B4F-8B81-2C3C012A7EDE}" srcOrd="0" destOrd="0" presId="urn:microsoft.com/office/officeart/2009/3/layout/HorizontalOrganizationChart"/>
    <dgm:cxn modelId="{8ABC3176-86D6-2F4A-B567-76DA0BDB7602}" type="presParOf" srcId="{D64A9110-4CA1-064D-9E37-A3D4828113EA}" destId="{9A9A7203-F24B-D049-95E4-200E853163F0}" srcOrd="1" destOrd="0" presId="urn:microsoft.com/office/officeart/2009/3/layout/HorizontalOrganizationChart"/>
    <dgm:cxn modelId="{00C44987-5530-8043-B81D-7095BA1AE970}" type="presParOf" srcId="{78D00CB0-1C51-A041-8222-C17FB1B51FDC}" destId="{A7900493-455D-9D43-80D8-D9C7EA03EF33}" srcOrd="1" destOrd="0" presId="urn:microsoft.com/office/officeart/2009/3/layout/HorizontalOrganizationChart"/>
    <dgm:cxn modelId="{2F6F371F-082D-9C41-861C-DEF2ADB08182}" type="presParOf" srcId="{78D00CB0-1C51-A041-8222-C17FB1B51FDC}" destId="{61DE12FB-B4BC-684A-8F73-4B2FC58D409D}" srcOrd="2" destOrd="0" presId="urn:microsoft.com/office/officeart/2009/3/layout/HorizontalOrganizationChart"/>
    <dgm:cxn modelId="{4D097CB6-D82D-8C41-9DC0-C76196E4F719}" type="presParOf" srcId="{461C6B43-807E-A646-8DD2-05388960CC9A}" destId="{59A24E6F-F1A6-8F42-9566-35A949861318}"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2ADED93-3FFA-064D-9A9E-D6E0BFFA012E}" type="doc">
      <dgm:prSet loTypeId="urn:microsoft.com/office/officeart/2009/3/layout/HorizontalOrganizationChart" loCatId="" qsTypeId="urn:microsoft.com/office/officeart/2005/8/quickstyle/simple1" qsCatId="simple" csTypeId="urn:microsoft.com/office/officeart/2005/8/colors/accent2_2" csCatId="accent2" phldr="1"/>
      <dgm:spPr/>
      <dgm:t>
        <a:bodyPr/>
        <a:lstStyle/>
        <a:p>
          <a:endParaRPr lang="en-US"/>
        </a:p>
      </dgm:t>
    </dgm:pt>
    <dgm:pt modelId="{0159A1B6-944D-A743-9B09-BC9ABAA6161C}">
      <dgm:prSet phldrT="[Text]" custT="1"/>
      <dgm:spPr>
        <a:solidFill>
          <a:srgbClr val="BEEDFF"/>
        </a:solidFill>
      </dgm:spPr>
      <dgm:t>
        <a:bodyPr/>
        <a:lstStyle/>
        <a:p>
          <a:r>
            <a:rPr lang="en-US" sz="1400" dirty="0" smtClean="0">
              <a:solidFill>
                <a:schemeClr val="bg2">
                  <a:lumMod val="25000"/>
                </a:schemeClr>
              </a:solidFill>
            </a:rPr>
            <a:t>Master Product Data</a:t>
          </a:r>
        </a:p>
      </dgm:t>
    </dgm:pt>
    <dgm:pt modelId="{9BA41B9A-113B-2947-BDA2-680BB795EC43}" type="parTrans" cxnId="{F052D30E-AA0B-994E-89C3-BFE7AA60A7F6}">
      <dgm:prSet/>
      <dgm:spPr/>
      <dgm:t>
        <a:bodyPr/>
        <a:lstStyle/>
        <a:p>
          <a:endParaRPr lang="en-US" sz="1400">
            <a:solidFill>
              <a:schemeClr val="bg2">
                <a:lumMod val="25000"/>
              </a:schemeClr>
            </a:solidFill>
          </a:endParaRPr>
        </a:p>
      </dgm:t>
    </dgm:pt>
    <dgm:pt modelId="{B4FB5BCA-1AB9-134F-8504-0CD99A18A32C}" type="sibTrans" cxnId="{F052D30E-AA0B-994E-89C3-BFE7AA60A7F6}">
      <dgm:prSet/>
      <dgm:spPr/>
      <dgm:t>
        <a:bodyPr/>
        <a:lstStyle/>
        <a:p>
          <a:endParaRPr lang="en-US" sz="1400">
            <a:solidFill>
              <a:schemeClr val="bg2">
                <a:lumMod val="25000"/>
              </a:schemeClr>
            </a:solidFill>
          </a:endParaRPr>
        </a:p>
      </dgm:t>
    </dgm:pt>
    <dgm:pt modelId="{61045BA2-0032-A74A-8142-99A1E3CE734E}">
      <dgm:prSet phldrT="[Text]" custT="1"/>
      <dgm:spPr>
        <a:solidFill>
          <a:srgbClr val="FBB034"/>
        </a:solidFill>
      </dgm:spPr>
      <dgm:t>
        <a:bodyPr/>
        <a:lstStyle/>
        <a:p>
          <a:r>
            <a:rPr lang="en-US" sz="1400" dirty="0" smtClean="0">
              <a:solidFill>
                <a:schemeClr val="bg2">
                  <a:lumMod val="25000"/>
                </a:schemeClr>
              </a:solidFill>
            </a:rPr>
            <a:t>Product data cache</a:t>
          </a:r>
          <a:endParaRPr lang="en-US" sz="1400" dirty="0">
            <a:solidFill>
              <a:schemeClr val="bg2">
                <a:lumMod val="25000"/>
              </a:schemeClr>
            </a:solidFill>
          </a:endParaRPr>
        </a:p>
      </dgm:t>
    </dgm:pt>
    <dgm:pt modelId="{D1D0FBE1-20B5-EA48-8060-45BC86BFB33B}" type="parTrans" cxnId="{0D195BAD-83F9-2D4B-8C2B-71177860C524}">
      <dgm:prSet/>
      <dgm:spPr>
        <a:ln>
          <a:solidFill>
            <a:schemeClr val="tx1"/>
          </a:solidFill>
        </a:ln>
      </dgm:spPr>
      <dgm:t>
        <a:bodyPr/>
        <a:lstStyle/>
        <a:p>
          <a:endParaRPr lang="en-US" sz="1400">
            <a:solidFill>
              <a:schemeClr val="bg2">
                <a:lumMod val="25000"/>
              </a:schemeClr>
            </a:solidFill>
          </a:endParaRPr>
        </a:p>
      </dgm:t>
    </dgm:pt>
    <dgm:pt modelId="{C5A452E6-57AF-6A45-95D8-160ADC1F769B}" type="sibTrans" cxnId="{0D195BAD-83F9-2D4B-8C2B-71177860C524}">
      <dgm:prSet/>
      <dgm:spPr/>
      <dgm:t>
        <a:bodyPr/>
        <a:lstStyle/>
        <a:p>
          <a:endParaRPr lang="en-US" sz="1400">
            <a:solidFill>
              <a:schemeClr val="bg2">
                <a:lumMod val="25000"/>
              </a:schemeClr>
            </a:solidFill>
          </a:endParaRPr>
        </a:p>
      </dgm:t>
    </dgm:pt>
    <dgm:pt modelId="{BAF74D4C-0C21-C346-BA49-8C8A7B8D662D}">
      <dgm:prSet phldrT="[Text]" custT="1"/>
      <dgm:spPr>
        <a:solidFill>
          <a:srgbClr val="FBB034"/>
        </a:solidFill>
      </dgm:spPr>
      <dgm:t>
        <a:bodyPr/>
        <a:lstStyle/>
        <a:p>
          <a:r>
            <a:rPr lang="en-US" sz="1400" dirty="0" smtClean="0">
              <a:solidFill>
                <a:schemeClr val="bg2">
                  <a:lumMod val="25000"/>
                </a:schemeClr>
              </a:solidFill>
            </a:rPr>
            <a:t>Experience</a:t>
          </a:r>
          <a:endParaRPr lang="en-US" sz="1400" dirty="0">
            <a:solidFill>
              <a:schemeClr val="bg2">
                <a:lumMod val="25000"/>
              </a:schemeClr>
            </a:solidFill>
          </a:endParaRPr>
        </a:p>
      </dgm:t>
    </dgm:pt>
    <dgm:pt modelId="{0A4503E6-4D58-7D4A-85F5-111505889336}" type="parTrans" cxnId="{72FA3530-A0D2-C848-9484-D3811A0546DE}">
      <dgm:prSet/>
      <dgm:spPr>
        <a:ln>
          <a:solidFill>
            <a:schemeClr val="tx1"/>
          </a:solidFill>
        </a:ln>
      </dgm:spPr>
      <dgm:t>
        <a:bodyPr/>
        <a:lstStyle/>
        <a:p>
          <a:endParaRPr lang="en-US" sz="1400">
            <a:solidFill>
              <a:schemeClr val="bg2">
                <a:lumMod val="25000"/>
              </a:schemeClr>
            </a:solidFill>
          </a:endParaRPr>
        </a:p>
      </dgm:t>
    </dgm:pt>
    <dgm:pt modelId="{C4CF2AD7-F8E3-B241-8634-64837AFBEF54}" type="sibTrans" cxnId="{72FA3530-A0D2-C848-9484-D3811A0546DE}">
      <dgm:prSet/>
      <dgm:spPr/>
      <dgm:t>
        <a:bodyPr/>
        <a:lstStyle/>
        <a:p>
          <a:endParaRPr lang="en-US" sz="1400">
            <a:solidFill>
              <a:schemeClr val="bg2">
                <a:lumMod val="25000"/>
              </a:schemeClr>
            </a:solidFill>
          </a:endParaRPr>
        </a:p>
      </dgm:t>
    </dgm:pt>
    <dgm:pt modelId="{33E3A8EA-D128-DD46-BBEB-83636E851F59}" type="asst">
      <dgm:prSet custT="1"/>
      <dgm:spPr>
        <a:solidFill>
          <a:srgbClr val="FBB034"/>
        </a:solidFill>
      </dgm:spPr>
      <dgm:t>
        <a:bodyPr/>
        <a:lstStyle/>
        <a:p>
          <a:r>
            <a:rPr lang="en-US" sz="1400" dirty="0" smtClean="0">
              <a:solidFill>
                <a:schemeClr val="bg2">
                  <a:lumMod val="25000"/>
                </a:schemeClr>
              </a:solidFill>
            </a:rPr>
            <a:t>Marketing</a:t>
          </a:r>
          <a:r>
            <a:rPr lang="en-US" sz="1400" baseline="0" dirty="0" smtClean="0">
              <a:solidFill>
                <a:schemeClr val="bg2">
                  <a:lumMod val="25000"/>
                </a:schemeClr>
              </a:solidFill>
            </a:rPr>
            <a:t> data</a:t>
          </a:r>
          <a:endParaRPr lang="en-US" sz="1400" dirty="0">
            <a:solidFill>
              <a:schemeClr val="bg2">
                <a:lumMod val="25000"/>
              </a:schemeClr>
            </a:solidFill>
          </a:endParaRPr>
        </a:p>
      </dgm:t>
    </dgm:pt>
    <dgm:pt modelId="{3F99384C-F011-6342-82F4-7F886BD7BB1F}" type="parTrans" cxnId="{3AC7F56C-BF80-D943-969A-470DE2CCF62F}">
      <dgm:prSet/>
      <dgm:spPr>
        <a:ln>
          <a:solidFill>
            <a:schemeClr val="tx1"/>
          </a:solidFill>
        </a:ln>
      </dgm:spPr>
      <dgm:t>
        <a:bodyPr/>
        <a:lstStyle/>
        <a:p>
          <a:endParaRPr lang="en-US" sz="1400">
            <a:solidFill>
              <a:schemeClr val="bg2">
                <a:lumMod val="25000"/>
              </a:schemeClr>
            </a:solidFill>
          </a:endParaRPr>
        </a:p>
      </dgm:t>
    </dgm:pt>
    <dgm:pt modelId="{1214506D-A04E-BF4E-B50E-63C6C92986E9}" type="sibTrans" cxnId="{3AC7F56C-BF80-D943-969A-470DE2CCF62F}">
      <dgm:prSet/>
      <dgm:spPr/>
      <dgm:t>
        <a:bodyPr/>
        <a:lstStyle/>
        <a:p>
          <a:endParaRPr lang="en-US" sz="1400">
            <a:solidFill>
              <a:schemeClr val="bg2">
                <a:lumMod val="25000"/>
              </a:schemeClr>
            </a:solidFill>
          </a:endParaRPr>
        </a:p>
      </dgm:t>
    </dgm:pt>
    <dgm:pt modelId="{85A82AFF-ADE4-D941-9076-3B3ABA3BBAC4}">
      <dgm:prSet custT="1"/>
      <dgm:spPr>
        <a:solidFill>
          <a:srgbClr val="FBB034"/>
        </a:solidFill>
      </dgm:spPr>
      <dgm:t>
        <a:bodyPr/>
        <a:lstStyle/>
        <a:p>
          <a:r>
            <a:rPr lang="en-US" sz="1400" dirty="0" smtClean="0">
              <a:solidFill>
                <a:schemeClr val="bg2">
                  <a:lumMod val="25000"/>
                </a:schemeClr>
              </a:solidFill>
            </a:rPr>
            <a:t>Catalog Blueprint</a:t>
          </a:r>
          <a:endParaRPr lang="en-US" sz="1400" dirty="0">
            <a:solidFill>
              <a:schemeClr val="bg2">
                <a:lumMod val="25000"/>
              </a:schemeClr>
            </a:solidFill>
          </a:endParaRPr>
        </a:p>
      </dgm:t>
    </dgm:pt>
    <dgm:pt modelId="{7CE58413-506E-F04E-BAAE-036991642794}" type="parTrans" cxnId="{83126922-8216-BD4C-B314-432B4FD742BC}">
      <dgm:prSet/>
      <dgm:spPr>
        <a:ln>
          <a:solidFill>
            <a:schemeClr val="tx1"/>
          </a:solidFill>
        </a:ln>
      </dgm:spPr>
      <dgm:t>
        <a:bodyPr/>
        <a:lstStyle/>
        <a:p>
          <a:endParaRPr lang="en-US" sz="1400">
            <a:solidFill>
              <a:schemeClr val="bg2">
                <a:lumMod val="25000"/>
              </a:schemeClr>
            </a:solidFill>
          </a:endParaRPr>
        </a:p>
      </dgm:t>
    </dgm:pt>
    <dgm:pt modelId="{C029EF96-311E-5443-AAF9-A33F818A72AA}" type="sibTrans" cxnId="{83126922-8216-BD4C-B314-432B4FD742BC}">
      <dgm:prSet/>
      <dgm:spPr/>
      <dgm:t>
        <a:bodyPr/>
        <a:lstStyle/>
        <a:p>
          <a:endParaRPr lang="en-US" sz="1400">
            <a:solidFill>
              <a:schemeClr val="bg2">
                <a:lumMod val="25000"/>
              </a:schemeClr>
            </a:solidFill>
          </a:endParaRPr>
        </a:p>
      </dgm:t>
    </dgm:pt>
    <dgm:pt modelId="{FEA071AA-E14C-704A-841B-8AFD4FAECAE6}">
      <dgm:prSet custT="1"/>
      <dgm:spPr>
        <a:solidFill>
          <a:srgbClr val="FBB034"/>
        </a:solidFill>
      </dgm:spPr>
      <dgm:t>
        <a:bodyPr/>
        <a:lstStyle/>
        <a:p>
          <a:r>
            <a:rPr lang="en-US" sz="1400" dirty="0" smtClean="0">
              <a:solidFill>
                <a:schemeClr val="bg2">
                  <a:lumMod val="25000"/>
                </a:schemeClr>
              </a:solidFill>
            </a:rPr>
            <a:t>Product page</a:t>
          </a:r>
          <a:endParaRPr lang="en-US" sz="1400" dirty="0">
            <a:solidFill>
              <a:schemeClr val="bg2">
                <a:lumMod val="25000"/>
              </a:schemeClr>
            </a:solidFill>
          </a:endParaRPr>
        </a:p>
      </dgm:t>
    </dgm:pt>
    <dgm:pt modelId="{6F7916DC-1977-6442-B6AE-0EECB6256BE8}" type="parTrans" cxnId="{84F8D491-C7D0-774E-A29F-A534E16029BA}">
      <dgm:prSet/>
      <dgm:spPr>
        <a:ln>
          <a:solidFill>
            <a:schemeClr val="tx1"/>
          </a:solidFill>
        </a:ln>
      </dgm:spPr>
      <dgm:t>
        <a:bodyPr/>
        <a:lstStyle/>
        <a:p>
          <a:endParaRPr lang="en-US" sz="1400">
            <a:solidFill>
              <a:schemeClr val="bg2">
                <a:lumMod val="25000"/>
              </a:schemeClr>
            </a:solidFill>
          </a:endParaRPr>
        </a:p>
      </dgm:t>
    </dgm:pt>
    <dgm:pt modelId="{C7EC1649-CACE-7145-B155-7FCB6316ED9C}" type="sibTrans" cxnId="{84F8D491-C7D0-774E-A29F-A534E16029BA}">
      <dgm:prSet/>
      <dgm:spPr/>
      <dgm:t>
        <a:bodyPr/>
        <a:lstStyle/>
        <a:p>
          <a:endParaRPr lang="en-US" sz="1400">
            <a:solidFill>
              <a:schemeClr val="bg2">
                <a:lumMod val="25000"/>
              </a:schemeClr>
            </a:solidFill>
          </a:endParaRPr>
        </a:p>
      </dgm:t>
    </dgm:pt>
    <dgm:pt modelId="{0C3A1AD0-DD94-B64E-85DA-165A67FDAD48}" type="asst">
      <dgm:prSet custT="1"/>
      <dgm:spPr>
        <a:solidFill>
          <a:srgbClr val="FBB034"/>
        </a:solidFill>
        <a:ln>
          <a:noFill/>
        </a:ln>
      </dgm:spPr>
      <dgm:t>
        <a:bodyPr/>
        <a:lstStyle/>
        <a:p>
          <a:r>
            <a:rPr lang="en-US" sz="1400" dirty="0" smtClean="0">
              <a:solidFill>
                <a:schemeClr val="bg2">
                  <a:lumMod val="25000"/>
                </a:schemeClr>
              </a:solidFill>
            </a:rPr>
            <a:t>Templates</a:t>
          </a:r>
          <a:endParaRPr lang="en-US" sz="1400" dirty="0">
            <a:solidFill>
              <a:schemeClr val="bg2">
                <a:lumMod val="25000"/>
              </a:schemeClr>
            </a:solidFill>
          </a:endParaRPr>
        </a:p>
      </dgm:t>
    </dgm:pt>
    <dgm:pt modelId="{2CEC9427-81CB-0B47-80B7-1E86B16DC561}" type="parTrans" cxnId="{89D8393F-AAE5-4E43-9ED7-1E979B97B4F1}">
      <dgm:prSet/>
      <dgm:spPr>
        <a:ln>
          <a:solidFill>
            <a:schemeClr val="tx1"/>
          </a:solidFill>
        </a:ln>
      </dgm:spPr>
      <dgm:t>
        <a:bodyPr/>
        <a:lstStyle/>
        <a:p>
          <a:endParaRPr lang="en-US" sz="1400">
            <a:solidFill>
              <a:schemeClr val="bg2">
                <a:lumMod val="25000"/>
              </a:schemeClr>
            </a:solidFill>
          </a:endParaRPr>
        </a:p>
      </dgm:t>
    </dgm:pt>
    <dgm:pt modelId="{24C80C30-51E0-7648-B9FF-B534832556CC}" type="sibTrans" cxnId="{89D8393F-AAE5-4E43-9ED7-1E979B97B4F1}">
      <dgm:prSet/>
      <dgm:spPr/>
      <dgm:t>
        <a:bodyPr/>
        <a:lstStyle/>
        <a:p>
          <a:endParaRPr lang="en-US" sz="1400">
            <a:solidFill>
              <a:schemeClr val="bg2">
                <a:lumMod val="25000"/>
              </a:schemeClr>
            </a:solidFill>
          </a:endParaRPr>
        </a:p>
      </dgm:t>
    </dgm:pt>
    <dgm:pt modelId="{2D12069E-6D19-C74E-B690-3EF7FE266BFB}">
      <dgm:prSet custT="1"/>
      <dgm:spPr>
        <a:solidFill>
          <a:srgbClr val="FBB034"/>
        </a:solidFill>
      </dgm:spPr>
      <dgm:t>
        <a:bodyPr/>
        <a:lstStyle/>
        <a:p>
          <a:r>
            <a:rPr lang="en-US" sz="1400" dirty="0" smtClean="0">
              <a:solidFill>
                <a:schemeClr val="bg2">
                  <a:lumMod val="25000"/>
                </a:schemeClr>
              </a:solidFill>
            </a:rPr>
            <a:t>Physical</a:t>
          </a:r>
          <a:r>
            <a:rPr lang="en-US" sz="1400" baseline="0" dirty="0" smtClean="0">
              <a:solidFill>
                <a:schemeClr val="bg2">
                  <a:lumMod val="25000"/>
                </a:schemeClr>
              </a:solidFill>
            </a:rPr>
            <a:t> touch points</a:t>
          </a:r>
          <a:endParaRPr lang="en-US" sz="1400" dirty="0">
            <a:solidFill>
              <a:schemeClr val="bg2">
                <a:lumMod val="25000"/>
              </a:schemeClr>
            </a:solidFill>
          </a:endParaRPr>
        </a:p>
      </dgm:t>
    </dgm:pt>
    <dgm:pt modelId="{605C490E-0A68-6546-A60D-0D980D26A5F2}" type="parTrans" cxnId="{E8D007F8-C5B5-6F4A-947D-1A4B1B5CB351}">
      <dgm:prSet/>
      <dgm:spPr>
        <a:ln>
          <a:solidFill>
            <a:srgbClr val="000000"/>
          </a:solidFill>
        </a:ln>
      </dgm:spPr>
      <dgm:t>
        <a:bodyPr/>
        <a:lstStyle/>
        <a:p>
          <a:endParaRPr lang="en-US" sz="1400">
            <a:solidFill>
              <a:schemeClr val="bg2">
                <a:lumMod val="25000"/>
              </a:schemeClr>
            </a:solidFill>
          </a:endParaRPr>
        </a:p>
      </dgm:t>
    </dgm:pt>
    <dgm:pt modelId="{3309DCFF-3829-F74A-A41A-1656867630B2}" type="sibTrans" cxnId="{E8D007F8-C5B5-6F4A-947D-1A4B1B5CB351}">
      <dgm:prSet/>
      <dgm:spPr/>
      <dgm:t>
        <a:bodyPr/>
        <a:lstStyle/>
        <a:p>
          <a:endParaRPr lang="en-US" sz="1400">
            <a:solidFill>
              <a:schemeClr val="bg2">
                <a:lumMod val="25000"/>
              </a:schemeClr>
            </a:solidFill>
          </a:endParaRPr>
        </a:p>
      </dgm:t>
    </dgm:pt>
    <dgm:pt modelId="{C220386A-A9E2-5C4E-9B80-2ED0E57830C2}" type="pres">
      <dgm:prSet presAssocID="{A2ADED93-3FFA-064D-9A9E-D6E0BFFA012E}" presName="hierChild1" presStyleCnt="0">
        <dgm:presLayoutVars>
          <dgm:orgChart val="1"/>
          <dgm:chPref val="1"/>
          <dgm:dir/>
          <dgm:animOne val="branch"/>
          <dgm:animLvl val="lvl"/>
          <dgm:resizeHandles/>
        </dgm:presLayoutVars>
      </dgm:prSet>
      <dgm:spPr/>
      <dgm:t>
        <a:bodyPr/>
        <a:lstStyle/>
        <a:p>
          <a:endParaRPr lang="en-US"/>
        </a:p>
      </dgm:t>
    </dgm:pt>
    <dgm:pt modelId="{461C6B43-807E-A646-8DD2-05388960CC9A}" type="pres">
      <dgm:prSet presAssocID="{0159A1B6-944D-A743-9B09-BC9ABAA6161C}" presName="hierRoot1" presStyleCnt="0">
        <dgm:presLayoutVars>
          <dgm:hierBranch val="init"/>
        </dgm:presLayoutVars>
      </dgm:prSet>
      <dgm:spPr/>
    </dgm:pt>
    <dgm:pt modelId="{F00D994E-6CB2-5F4A-976C-39DD58006C74}" type="pres">
      <dgm:prSet presAssocID="{0159A1B6-944D-A743-9B09-BC9ABAA6161C}" presName="rootComposite1" presStyleCnt="0"/>
      <dgm:spPr/>
    </dgm:pt>
    <dgm:pt modelId="{605B6B3E-4A55-6248-A065-E83839963954}" type="pres">
      <dgm:prSet presAssocID="{0159A1B6-944D-A743-9B09-BC9ABAA6161C}" presName="rootText1" presStyleLbl="node0" presStyleIdx="0" presStyleCnt="1">
        <dgm:presLayoutVars>
          <dgm:chPref val="3"/>
        </dgm:presLayoutVars>
      </dgm:prSet>
      <dgm:spPr/>
      <dgm:t>
        <a:bodyPr/>
        <a:lstStyle/>
        <a:p>
          <a:endParaRPr lang="en-US"/>
        </a:p>
      </dgm:t>
    </dgm:pt>
    <dgm:pt modelId="{93423A46-51E5-224B-8F4B-8B6DF2BE6129}" type="pres">
      <dgm:prSet presAssocID="{0159A1B6-944D-A743-9B09-BC9ABAA6161C}" presName="rootConnector1" presStyleLbl="node1" presStyleIdx="0" presStyleCnt="0"/>
      <dgm:spPr/>
      <dgm:t>
        <a:bodyPr/>
        <a:lstStyle/>
        <a:p>
          <a:endParaRPr lang="en-US"/>
        </a:p>
      </dgm:t>
    </dgm:pt>
    <dgm:pt modelId="{AA636774-1E37-0D41-AAAA-6E0F14164039}" type="pres">
      <dgm:prSet presAssocID="{0159A1B6-944D-A743-9B09-BC9ABAA6161C}" presName="hierChild2" presStyleCnt="0"/>
      <dgm:spPr/>
    </dgm:pt>
    <dgm:pt modelId="{CECBFB3A-2785-194B-814C-2A372EFF8243}" type="pres">
      <dgm:prSet presAssocID="{D1D0FBE1-20B5-EA48-8060-45BC86BFB33B}" presName="Name64" presStyleLbl="parChTrans1D2" presStyleIdx="0" presStyleCnt="1"/>
      <dgm:spPr/>
      <dgm:t>
        <a:bodyPr/>
        <a:lstStyle/>
        <a:p>
          <a:endParaRPr lang="en-US"/>
        </a:p>
      </dgm:t>
    </dgm:pt>
    <dgm:pt modelId="{8AFE6A5B-6E5E-F140-8A2F-EB22C726D934}" type="pres">
      <dgm:prSet presAssocID="{61045BA2-0032-A74A-8142-99A1E3CE734E}" presName="hierRoot2" presStyleCnt="0">
        <dgm:presLayoutVars>
          <dgm:hierBranch val="init"/>
        </dgm:presLayoutVars>
      </dgm:prSet>
      <dgm:spPr/>
    </dgm:pt>
    <dgm:pt modelId="{8A7DB523-E814-6648-8896-9394D04D1B2C}" type="pres">
      <dgm:prSet presAssocID="{61045BA2-0032-A74A-8142-99A1E3CE734E}" presName="rootComposite" presStyleCnt="0"/>
      <dgm:spPr/>
    </dgm:pt>
    <dgm:pt modelId="{36297380-54BC-C949-8E13-05312C48A695}" type="pres">
      <dgm:prSet presAssocID="{61045BA2-0032-A74A-8142-99A1E3CE734E}" presName="rootText" presStyleLbl="node2" presStyleIdx="0" presStyleCnt="1">
        <dgm:presLayoutVars>
          <dgm:chPref val="3"/>
        </dgm:presLayoutVars>
      </dgm:prSet>
      <dgm:spPr/>
      <dgm:t>
        <a:bodyPr/>
        <a:lstStyle/>
        <a:p>
          <a:endParaRPr lang="en-US"/>
        </a:p>
      </dgm:t>
    </dgm:pt>
    <dgm:pt modelId="{B3CFB7C2-E5F3-9347-9D2D-6A9A2E7F1151}" type="pres">
      <dgm:prSet presAssocID="{61045BA2-0032-A74A-8142-99A1E3CE734E}" presName="rootConnector" presStyleLbl="node2" presStyleIdx="0" presStyleCnt="1"/>
      <dgm:spPr/>
      <dgm:t>
        <a:bodyPr/>
        <a:lstStyle/>
        <a:p>
          <a:endParaRPr lang="en-US"/>
        </a:p>
      </dgm:t>
    </dgm:pt>
    <dgm:pt modelId="{87617FA7-45C5-5340-BE75-2C682F9AEAFD}" type="pres">
      <dgm:prSet presAssocID="{61045BA2-0032-A74A-8142-99A1E3CE734E}" presName="hierChild4" presStyleCnt="0"/>
      <dgm:spPr/>
    </dgm:pt>
    <dgm:pt modelId="{F0F50242-220E-B045-95CE-EB4D88A5AF60}" type="pres">
      <dgm:prSet presAssocID="{7CE58413-506E-F04E-BAAE-036991642794}" presName="Name64" presStyleLbl="parChTrans1D3" presStyleIdx="0" presStyleCnt="4"/>
      <dgm:spPr/>
      <dgm:t>
        <a:bodyPr/>
        <a:lstStyle/>
        <a:p>
          <a:endParaRPr lang="en-US"/>
        </a:p>
      </dgm:t>
    </dgm:pt>
    <dgm:pt modelId="{05892AF2-16D1-5B4F-A513-9DF584566EA6}" type="pres">
      <dgm:prSet presAssocID="{85A82AFF-ADE4-D941-9076-3B3ABA3BBAC4}" presName="hierRoot2" presStyleCnt="0">
        <dgm:presLayoutVars>
          <dgm:hierBranch val="init"/>
        </dgm:presLayoutVars>
      </dgm:prSet>
      <dgm:spPr/>
    </dgm:pt>
    <dgm:pt modelId="{83030C50-6CEA-384A-AA6B-0B20601EDF0D}" type="pres">
      <dgm:prSet presAssocID="{85A82AFF-ADE4-D941-9076-3B3ABA3BBAC4}" presName="rootComposite" presStyleCnt="0"/>
      <dgm:spPr/>
    </dgm:pt>
    <dgm:pt modelId="{D35748FF-99A5-2B4B-B71B-AC72325A0ABB}" type="pres">
      <dgm:prSet presAssocID="{85A82AFF-ADE4-D941-9076-3B3ABA3BBAC4}" presName="rootText" presStyleLbl="node3" presStyleIdx="0" presStyleCnt="3">
        <dgm:presLayoutVars>
          <dgm:chPref val="3"/>
        </dgm:presLayoutVars>
      </dgm:prSet>
      <dgm:spPr/>
      <dgm:t>
        <a:bodyPr/>
        <a:lstStyle/>
        <a:p>
          <a:endParaRPr lang="en-US"/>
        </a:p>
      </dgm:t>
    </dgm:pt>
    <dgm:pt modelId="{A0F3A9F9-707C-1444-A672-1A455B40479F}" type="pres">
      <dgm:prSet presAssocID="{85A82AFF-ADE4-D941-9076-3B3ABA3BBAC4}" presName="rootConnector" presStyleLbl="node3" presStyleIdx="0" presStyleCnt="3"/>
      <dgm:spPr/>
      <dgm:t>
        <a:bodyPr/>
        <a:lstStyle/>
        <a:p>
          <a:endParaRPr lang="en-US"/>
        </a:p>
      </dgm:t>
    </dgm:pt>
    <dgm:pt modelId="{BA33E63E-0988-5245-850E-066F695B9B50}" type="pres">
      <dgm:prSet presAssocID="{85A82AFF-ADE4-D941-9076-3B3ABA3BBAC4}" presName="hierChild4" presStyleCnt="0"/>
      <dgm:spPr/>
    </dgm:pt>
    <dgm:pt modelId="{03001972-E2EE-5944-AD61-213796A0C2C5}" type="pres">
      <dgm:prSet presAssocID="{6F7916DC-1977-6442-B6AE-0EECB6256BE8}" presName="Name64" presStyleLbl="parChTrans1D4" presStyleIdx="0" presStyleCnt="2"/>
      <dgm:spPr/>
      <dgm:t>
        <a:bodyPr/>
        <a:lstStyle/>
        <a:p>
          <a:endParaRPr lang="en-US"/>
        </a:p>
      </dgm:t>
    </dgm:pt>
    <dgm:pt modelId="{AC9A4B17-209E-C74A-8A08-F1B7A8DB947B}" type="pres">
      <dgm:prSet presAssocID="{FEA071AA-E14C-704A-841B-8AFD4FAECAE6}" presName="hierRoot2" presStyleCnt="0">
        <dgm:presLayoutVars>
          <dgm:hierBranch val="init"/>
        </dgm:presLayoutVars>
      </dgm:prSet>
      <dgm:spPr/>
    </dgm:pt>
    <dgm:pt modelId="{0A8F160E-C3F4-7E44-BFFB-6EDCE8572F8A}" type="pres">
      <dgm:prSet presAssocID="{FEA071AA-E14C-704A-841B-8AFD4FAECAE6}" presName="rootComposite" presStyleCnt="0"/>
      <dgm:spPr/>
    </dgm:pt>
    <dgm:pt modelId="{65F757DE-A427-574D-8511-D88D6AB6BA36}" type="pres">
      <dgm:prSet presAssocID="{FEA071AA-E14C-704A-841B-8AFD4FAECAE6}" presName="rootText" presStyleLbl="node4" presStyleIdx="0" presStyleCnt="1">
        <dgm:presLayoutVars>
          <dgm:chPref val="3"/>
        </dgm:presLayoutVars>
      </dgm:prSet>
      <dgm:spPr/>
      <dgm:t>
        <a:bodyPr/>
        <a:lstStyle/>
        <a:p>
          <a:endParaRPr lang="en-US"/>
        </a:p>
      </dgm:t>
    </dgm:pt>
    <dgm:pt modelId="{56ED0F6D-5B10-644E-8EE6-357776A44C78}" type="pres">
      <dgm:prSet presAssocID="{FEA071AA-E14C-704A-841B-8AFD4FAECAE6}" presName="rootConnector" presStyleLbl="node4" presStyleIdx="0" presStyleCnt="1"/>
      <dgm:spPr/>
      <dgm:t>
        <a:bodyPr/>
        <a:lstStyle/>
        <a:p>
          <a:endParaRPr lang="en-US"/>
        </a:p>
      </dgm:t>
    </dgm:pt>
    <dgm:pt modelId="{493B99FE-95FA-D149-8AC7-949105AB5F70}" type="pres">
      <dgm:prSet presAssocID="{FEA071AA-E14C-704A-841B-8AFD4FAECAE6}" presName="hierChild4" presStyleCnt="0"/>
      <dgm:spPr/>
    </dgm:pt>
    <dgm:pt modelId="{8E49DC94-777C-CE44-8E0B-3AAE6FA9F65D}" type="pres">
      <dgm:prSet presAssocID="{FEA071AA-E14C-704A-841B-8AFD4FAECAE6}" presName="hierChild5" presStyleCnt="0"/>
      <dgm:spPr/>
    </dgm:pt>
    <dgm:pt modelId="{54143DBE-25ED-EC4A-8510-A165A5BBB0E3}" type="pres">
      <dgm:prSet presAssocID="{85A82AFF-ADE4-D941-9076-3B3ABA3BBAC4}" presName="hierChild5" presStyleCnt="0"/>
      <dgm:spPr/>
    </dgm:pt>
    <dgm:pt modelId="{3FF81872-CBA0-C54A-9D9A-C11A21C31275}" type="pres">
      <dgm:prSet presAssocID="{2CEC9427-81CB-0B47-80B7-1E86B16DC561}" presName="Name115" presStyleLbl="parChTrans1D4" presStyleIdx="1" presStyleCnt="2"/>
      <dgm:spPr/>
      <dgm:t>
        <a:bodyPr/>
        <a:lstStyle/>
        <a:p>
          <a:endParaRPr lang="en-US"/>
        </a:p>
      </dgm:t>
    </dgm:pt>
    <dgm:pt modelId="{D1C2370A-AD4F-1E4E-8B72-327907F35B3A}" type="pres">
      <dgm:prSet presAssocID="{0C3A1AD0-DD94-B64E-85DA-165A67FDAD48}" presName="hierRoot3" presStyleCnt="0">
        <dgm:presLayoutVars>
          <dgm:hierBranch val="init"/>
        </dgm:presLayoutVars>
      </dgm:prSet>
      <dgm:spPr/>
    </dgm:pt>
    <dgm:pt modelId="{C91423E7-70A7-784C-81E8-98FADF8C3586}" type="pres">
      <dgm:prSet presAssocID="{0C3A1AD0-DD94-B64E-85DA-165A67FDAD48}" presName="rootComposite3" presStyleCnt="0"/>
      <dgm:spPr/>
    </dgm:pt>
    <dgm:pt modelId="{CDFF61C3-B424-8A43-BDC7-D6BB24E16722}" type="pres">
      <dgm:prSet presAssocID="{0C3A1AD0-DD94-B64E-85DA-165A67FDAD48}" presName="rootText3" presStyleLbl="asst3" presStyleIdx="0" presStyleCnt="1">
        <dgm:presLayoutVars>
          <dgm:chPref val="3"/>
        </dgm:presLayoutVars>
      </dgm:prSet>
      <dgm:spPr/>
      <dgm:t>
        <a:bodyPr/>
        <a:lstStyle/>
        <a:p>
          <a:endParaRPr lang="en-US"/>
        </a:p>
      </dgm:t>
    </dgm:pt>
    <dgm:pt modelId="{58039E91-E348-0F49-A45E-3C6516A21494}" type="pres">
      <dgm:prSet presAssocID="{0C3A1AD0-DD94-B64E-85DA-165A67FDAD48}" presName="rootConnector3" presStyleLbl="asst3" presStyleIdx="0" presStyleCnt="1"/>
      <dgm:spPr/>
      <dgm:t>
        <a:bodyPr/>
        <a:lstStyle/>
        <a:p>
          <a:endParaRPr lang="en-US"/>
        </a:p>
      </dgm:t>
    </dgm:pt>
    <dgm:pt modelId="{697279FC-9871-9742-89A2-9B23F58B6121}" type="pres">
      <dgm:prSet presAssocID="{0C3A1AD0-DD94-B64E-85DA-165A67FDAD48}" presName="hierChild6" presStyleCnt="0"/>
      <dgm:spPr/>
    </dgm:pt>
    <dgm:pt modelId="{D80149BC-C6CC-ED49-B2E9-163E09C89D7A}" type="pres">
      <dgm:prSet presAssocID="{0C3A1AD0-DD94-B64E-85DA-165A67FDAD48}" presName="hierChild7" presStyleCnt="0"/>
      <dgm:spPr/>
    </dgm:pt>
    <dgm:pt modelId="{C3D63FC1-DAE1-104A-B782-85CEF179C9BD}" type="pres">
      <dgm:prSet presAssocID="{0A4503E6-4D58-7D4A-85F5-111505889336}" presName="Name64" presStyleLbl="parChTrans1D3" presStyleIdx="1" presStyleCnt="4"/>
      <dgm:spPr/>
      <dgm:t>
        <a:bodyPr/>
        <a:lstStyle/>
        <a:p>
          <a:endParaRPr lang="en-US"/>
        </a:p>
      </dgm:t>
    </dgm:pt>
    <dgm:pt modelId="{879E85B0-1985-DA43-88F8-8FD76AD523A8}" type="pres">
      <dgm:prSet presAssocID="{BAF74D4C-0C21-C346-BA49-8C8A7B8D662D}" presName="hierRoot2" presStyleCnt="0">
        <dgm:presLayoutVars>
          <dgm:hierBranch val="init"/>
        </dgm:presLayoutVars>
      </dgm:prSet>
      <dgm:spPr/>
    </dgm:pt>
    <dgm:pt modelId="{D231E513-136C-7A4D-882C-C302E8725982}" type="pres">
      <dgm:prSet presAssocID="{BAF74D4C-0C21-C346-BA49-8C8A7B8D662D}" presName="rootComposite" presStyleCnt="0"/>
      <dgm:spPr/>
    </dgm:pt>
    <dgm:pt modelId="{2894EF1B-2C26-3547-9B40-5F7533D31494}" type="pres">
      <dgm:prSet presAssocID="{BAF74D4C-0C21-C346-BA49-8C8A7B8D662D}" presName="rootText" presStyleLbl="node3" presStyleIdx="1" presStyleCnt="3">
        <dgm:presLayoutVars>
          <dgm:chPref val="3"/>
        </dgm:presLayoutVars>
      </dgm:prSet>
      <dgm:spPr/>
      <dgm:t>
        <a:bodyPr/>
        <a:lstStyle/>
        <a:p>
          <a:endParaRPr lang="en-US"/>
        </a:p>
      </dgm:t>
    </dgm:pt>
    <dgm:pt modelId="{4A86A546-DAE3-6349-A9BB-9B0E2032D867}" type="pres">
      <dgm:prSet presAssocID="{BAF74D4C-0C21-C346-BA49-8C8A7B8D662D}" presName="rootConnector" presStyleLbl="node3" presStyleIdx="1" presStyleCnt="3"/>
      <dgm:spPr/>
      <dgm:t>
        <a:bodyPr/>
        <a:lstStyle/>
        <a:p>
          <a:endParaRPr lang="en-US"/>
        </a:p>
      </dgm:t>
    </dgm:pt>
    <dgm:pt modelId="{520A31B7-E95F-AB40-A493-39F27E618F48}" type="pres">
      <dgm:prSet presAssocID="{BAF74D4C-0C21-C346-BA49-8C8A7B8D662D}" presName="hierChild4" presStyleCnt="0"/>
      <dgm:spPr/>
    </dgm:pt>
    <dgm:pt modelId="{15194400-8C90-ED40-B9E9-766C8522A4E8}" type="pres">
      <dgm:prSet presAssocID="{BAF74D4C-0C21-C346-BA49-8C8A7B8D662D}" presName="hierChild5" presStyleCnt="0"/>
      <dgm:spPr/>
    </dgm:pt>
    <dgm:pt modelId="{B3C158AE-337F-E943-8563-7896EC656A2E}" type="pres">
      <dgm:prSet presAssocID="{605C490E-0A68-6546-A60D-0D980D26A5F2}" presName="Name64" presStyleLbl="parChTrans1D3" presStyleIdx="2" presStyleCnt="4"/>
      <dgm:spPr/>
      <dgm:t>
        <a:bodyPr/>
        <a:lstStyle/>
        <a:p>
          <a:endParaRPr lang="en-US"/>
        </a:p>
      </dgm:t>
    </dgm:pt>
    <dgm:pt modelId="{707A4BB8-CA7D-5F44-8E90-AF2FEDF54628}" type="pres">
      <dgm:prSet presAssocID="{2D12069E-6D19-C74E-B690-3EF7FE266BFB}" presName="hierRoot2" presStyleCnt="0">
        <dgm:presLayoutVars>
          <dgm:hierBranch val="init"/>
        </dgm:presLayoutVars>
      </dgm:prSet>
      <dgm:spPr/>
    </dgm:pt>
    <dgm:pt modelId="{13200118-81C2-384D-B6C4-C77515E61DE2}" type="pres">
      <dgm:prSet presAssocID="{2D12069E-6D19-C74E-B690-3EF7FE266BFB}" presName="rootComposite" presStyleCnt="0"/>
      <dgm:spPr/>
    </dgm:pt>
    <dgm:pt modelId="{C4F1CC39-F127-554A-928C-B17B7416D0E6}" type="pres">
      <dgm:prSet presAssocID="{2D12069E-6D19-C74E-B690-3EF7FE266BFB}" presName="rootText" presStyleLbl="node3" presStyleIdx="2" presStyleCnt="3">
        <dgm:presLayoutVars>
          <dgm:chPref val="3"/>
        </dgm:presLayoutVars>
      </dgm:prSet>
      <dgm:spPr/>
      <dgm:t>
        <a:bodyPr/>
        <a:lstStyle/>
        <a:p>
          <a:endParaRPr lang="en-US"/>
        </a:p>
      </dgm:t>
    </dgm:pt>
    <dgm:pt modelId="{74F317D7-F046-674B-B402-44CE4C064733}" type="pres">
      <dgm:prSet presAssocID="{2D12069E-6D19-C74E-B690-3EF7FE266BFB}" presName="rootConnector" presStyleLbl="node3" presStyleIdx="2" presStyleCnt="3"/>
      <dgm:spPr/>
      <dgm:t>
        <a:bodyPr/>
        <a:lstStyle/>
        <a:p>
          <a:endParaRPr lang="en-US"/>
        </a:p>
      </dgm:t>
    </dgm:pt>
    <dgm:pt modelId="{B75DF819-1E06-C049-BDCC-92699FC3C4F7}" type="pres">
      <dgm:prSet presAssocID="{2D12069E-6D19-C74E-B690-3EF7FE266BFB}" presName="hierChild4" presStyleCnt="0"/>
      <dgm:spPr/>
    </dgm:pt>
    <dgm:pt modelId="{66BA04B5-707B-8741-B68C-1D40D089E8D4}" type="pres">
      <dgm:prSet presAssocID="{2D12069E-6D19-C74E-B690-3EF7FE266BFB}" presName="hierChild5" presStyleCnt="0"/>
      <dgm:spPr/>
    </dgm:pt>
    <dgm:pt modelId="{DC53B1F1-A848-2444-90FD-00220EF9B72D}" type="pres">
      <dgm:prSet presAssocID="{61045BA2-0032-A74A-8142-99A1E3CE734E}" presName="hierChild5" presStyleCnt="0"/>
      <dgm:spPr/>
    </dgm:pt>
    <dgm:pt modelId="{E796BBC9-4FF3-B84C-94B7-D1A58B9AF19F}" type="pres">
      <dgm:prSet presAssocID="{3F99384C-F011-6342-82F4-7F886BD7BB1F}" presName="Name115" presStyleLbl="parChTrans1D3" presStyleIdx="3" presStyleCnt="4"/>
      <dgm:spPr/>
      <dgm:t>
        <a:bodyPr/>
        <a:lstStyle/>
        <a:p>
          <a:endParaRPr lang="en-US"/>
        </a:p>
      </dgm:t>
    </dgm:pt>
    <dgm:pt modelId="{78D00CB0-1C51-A041-8222-C17FB1B51FDC}" type="pres">
      <dgm:prSet presAssocID="{33E3A8EA-D128-DD46-BBEB-83636E851F59}" presName="hierRoot3" presStyleCnt="0">
        <dgm:presLayoutVars>
          <dgm:hierBranch val="init"/>
        </dgm:presLayoutVars>
      </dgm:prSet>
      <dgm:spPr/>
    </dgm:pt>
    <dgm:pt modelId="{D64A9110-4CA1-064D-9E37-A3D4828113EA}" type="pres">
      <dgm:prSet presAssocID="{33E3A8EA-D128-DD46-BBEB-83636E851F59}" presName="rootComposite3" presStyleCnt="0"/>
      <dgm:spPr/>
    </dgm:pt>
    <dgm:pt modelId="{054A6034-A6FD-0B4F-8B81-2C3C012A7EDE}" type="pres">
      <dgm:prSet presAssocID="{33E3A8EA-D128-DD46-BBEB-83636E851F59}" presName="rootText3" presStyleLbl="asst2" presStyleIdx="0" presStyleCnt="1">
        <dgm:presLayoutVars>
          <dgm:chPref val="3"/>
        </dgm:presLayoutVars>
      </dgm:prSet>
      <dgm:spPr/>
      <dgm:t>
        <a:bodyPr/>
        <a:lstStyle/>
        <a:p>
          <a:endParaRPr lang="en-US"/>
        </a:p>
      </dgm:t>
    </dgm:pt>
    <dgm:pt modelId="{9A9A7203-F24B-D049-95E4-200E853163F0}" type="pres">
      <dgm:prSet presAssocID="{33E3A8EA-D128-DD46-BBEB-83636E851F59}" presName="rootConnector3" presStyleLbl="asst2" presStyleIdx="0" presStyleCnt="1"/>
      <dgm:spPr/>
      <dgm:t>
        <a:bodyPr/>
        <a:lstStyle/>
        <a:p>
          <a:endParaRPr lang="en-US"/>
        </a:p>
      </dgm:t>
    </dgm:pt>
    <dgm:pt modelId="{A7900493-455D-9D43-80D8-D9C7EA03EF33}" type="pres">
      <dgm:prSet presAssocID="{33E3A8EA-D128-DD46-BBEB-83636E851F59}" presName="hierChild6" presStyleCnt="0"/>
      <dgm:spPr/>
    </dgm:pt>
    <dgm:pt modelId="{61DE12FB-B4BC-684A-8F73-4B2FC58D409D}" type="pres">
      <dgm:prSet presAssocID="{33E3A8EA-D128-DD46-BBEB-83636E851F59}" presName="hierChild7" presStyleCnt="0"/>
      <dgm:spPr/>
    </dgm:pt>
    <dgm:pt modelId="{59A24E6F-F1A6-8F42-9566-35A949861318}" type="pres">
      <dgm:prSet presAssocID="{0159A1B6-944D-A743-9B09-BC9ABAA6161C}" presName="hierChild3" presStyleCnt="0"/>
      <dgm:spPr/>
    </dgm:pt>
  </dgm:ptLst>
  <dgm:cxnLst>
    <dgm:cxn modelId="{0D195BAD-83F9-2D4B-8C2B-71177860C524}" srcId="{0159A1B6-944D-A743-9B09-BC9ABAA6161C}" destId="{61045BA2-0032-A74A-8142-99A1E3CE734E}" srcOrd="0" destOrd="0" parTransId="{D1D0FBE1-20B5-EA48-8060-45BC86BFB33B}" sibTransId="{C5A452E6-57AF-6A45-95D8-160ADC1F769B}"/>
    <dgm:cxn modelId="{06D3CAFA-3FEA-744D-AB2E-66B8E0830E8A}" type="presOf" srcId="{FEA071AA-E14C-704A-841B-8AFD4FAECAE6}" destId="{56ED0F6D-5B10-644E-8EE6-357776A44C78}" srcOrd="1" destOrd="0" presId="urn:microsoft.com/office/officeart/2009/3/layout/HorizontalOrganizationChart"/>
    <dgm:cxn modelId="{BEF8FC4A-7628-8947-9399-58F347AFAF16}" type="presOf" srcId="{2CEC9427-81CB-0B47-80B7-1E86B16DC561}" destId="{3FF81872-CBA0-C54A-9D9A-C11A21C31275}" srcOrd="0" destOrd="0" presId="urn:microsoft.com/office/officeart/2009/3/layout/HorizontalOrganizationChart"/>
    <dgm:cxn modelId="{71904E35-2EDE-044A-BAFF-575E3761440D}" type="presOf" srcId="{61045BA2-0032-A74A-8142-99A1E3CE734E}" destId="{B3CFB7C2-E5F3-9347-9D2D-6A9A2E7F1151}" srcOrd="1" destOrd="0" presId="urn:microsoft.com/office/officeart/2009/3/layout/HorizontalOrganizationChart"/>
    <dgm:cxn modelId="{4EB10A3C-E1D1-3B43-98F4-5998A0AACB78}" type="presOf" srcId="{6F7916DC-1977-6442-B6AE-0EECB6256BE8}" destId="{03001972-E2EE-5944-AD61-213796A0C2C5}" srcOrd="0" destOrd="0" presId="urn:microsoft.com/office/officeart/2009/3/layout/HorizontalOrganizationChart"/>
    <dgm:cxn modelId="{E6315BD9-6E50-9E48-98CA-34E66E53FBAC}" type="presOf" srcId="{BAF74D4C-0C21-C346-BA49-8C8A7B8D662D}" destId="{2894EF1B-2C26-3547-9B40-5F7533D31494}" srcOrd="0" destOrd="0" presId="urn:microsoft.com/office/officeart/2009/3/layout/HorizontalOrganizationChart"/>
    <dgm:cxn modelId="{E2187F1C-4CD2-AB45-83C7-61AC8ABFD7E1}" type="presOf" srcId="{0C3A1AD0-DD94-B64E-85DA-165A67FDAD48}" destId="{CDFF61C3-B424-8A43-BDC7-D6BB24E16722}" srcOrd="0" destOrd="0" presId="urn:microsoft.com/office/officeart/2009/3/layout/HorizontalOrganizationChart"/>
    <dgm:cxn modelId="{BD4A50FC-5182-D44D-8361-03DBBC260EB2}" type="presOf" srcId="{3F99384C-F011-6342-82F4-7F886BD7BB1F}" destId="{E796BBC9-4FF3-B84C-94B7-D1A58B9AF19F}" srcOrd="0" destOrd="0" presId="urn:microsoft.com/office/officeart/2009/3/layout/HorizontalOrganizationChart"/>
    <dgm:cxn modelId="{E0AA41D0-8DE3-464B-95A6-E02E6BBE1425}" type="presOf" srcId="{61045BA2-0032-A74A-8142-99A1E3CE734E}" destId="{36297380-54BC-C949-8E13-05312C48A695}" srcOrd="0" destOrd="0" presId="urn:microsoft.com/office/officeart/2009/3/layout/HorizontalOrganizationChart"/>
    <dgm:cxn modelId="{2F4AF4E0-02E2-A647-8E81-B5C4404FB667}" type="presOf" srcId="{FEA071AA-E14C-704A-841B-8AFD4FAECAE6}" destId="{65F757DE-A427-574D-8511-D88D6AB6BA36}" srcOrd="0" destOrd="0" presId="urn:microsoft.com/office/officeart/2009/3/layout/HorizontalOrganizationChart"/>
    <dgm:cxn modelId="{CC4E1347-C8A8-2E4D-9B47-FCF124C36DF9}" type="presOf" srcId="{605C490E-0A68-6546-A60D-0D980D26A5F2}" destId="{B3C158AE-337F-E943-8563-7896EC656A2E}" srcOrd="0" destOrd="0" presId="urn:microsoft.com/office/officeart/2009/3/layout/HorizontalOrganizationChart"/>
    <dgm:cxn modelId="{6E448518-98F2-F248-9C80-44C6684FDF36}" type="presOf" srcId="{0A4503E6-4D58-7D4A-85F5-111505889336}" destId="{C3D63FC1-DAE1-104A-B782-85CEF179C9BD}" srcOrd="0" destOrd="0" presId="urn:microsoft.com/office/officeart/2009/3/layout/HorizontalOrganizationChart"/>
    <dgm:cxn modelId="{E8D007F8-C5B5-6F4A-947D-1A4B1B5CB351}" srcId="{61045BA2-0032-A74A-8142-99A1E3CE734E}" destId="{2D12069E-6D19-C74E-B690-3EF7FE266BFB}" srcOrd="3" destOrd="0" parTransId="{605C490E-0A68-6546-A60D-0D980D26A5F2}" sibTransId="{3309DCFF-3829-F74A-A41A-1656867630B2}"/>
    <dgm:cxn modelId="{7A99E4CB-3D52-2348-948E-8B0F9970385E}" type="presOf" srcId="{33E3A8EA-D128-DD46-BBEB-83636E851F59}" destId="{054A6034-A6FD-0B4F-8B81-2C3C012A7EDE}" srcOrd="0" destOrd="0" presId="urn:microsoft.com/office/officeart/2009/3/layout/HorizontalOrganizationChart"/>
    <dgm:cxn modelId="{3AC7F56C-BF80-D943-969A-470DE2CCF62F}" srcId="{61045BA2-0032-A74A-8142-99A1E3CE734E}" destId="{33E3A8EA-D128-DD46-BBEB-83636E851F59}" srcOrd="0" destOrd="0" parTransId="{3F99384C-F011-6342-82F4-7F886BD7BB1F}" sibTransId="{1214506D-A04E-BF4E-B50E-63C6C92986E9}"/>
    <dgm:cxn modelId="{F052D30E-AA0B-994E-89C3-BFE7AA60A7F6}" srcId="{A2ADED93-3FFA-064D-9A9E-D6E0BFFA012E}" destId="{0159A1B6-944D-A743-9B09-BC9ABAA6161C}" srcOrd="0" destOrd="0" parTransId="{9BA41B9A-113B-2947-BDA2-680BB795EC43}" sibTransId="{B4FB5BCA-1AB9-134F-8504-0CD99A18A32C}"/>
    <dgm:cxn modelId="{83126922-8216-BD4C-B314-432B4FD742BC}" srcId="{61045BA2-0032-A74A-8142-99A1E3CE734E}" destId="{85A82AFF-ADE4-D941-9076-3B3ABA3BBAC4}" srcOrd="1" destOrd="0" parTransId="{7CE58413-506E-F04E-BAAE-036991642794}" sibTransId="{C029EF96-311E-5443-AAF9-A33F818A72AA}"/>
    <dgm:cxn modelId="{3BECB28B-1272-E04F-AF5B-9CCE42002D8B}" type="presOf" srcId="{0159A1B6-944D-A743-9B09-BC9ABAA6161C}" destId="{93423A46-51E5-224B-8F4B-8B6DF2BE6129}" srcOrd="1" destOrd="0" presId="urn:microsoft.com/office/officeart/2009/3/layout/HorizontalOrganizationChart"/>
    <dgm:cxn modelId="{26AB7FF6-1280-7A42-8FDD-14FA4AECD1F7}" type="presOf" srcId="{2D12069E-6D19-C74E-B690-3EF7FE266BFB}" destId="{C4F1CC39-F127-554A-928C-B17B7416D0E6}" srcOrd="0" destOrd="0" presId="urn:microsoft.com/office/officeart/2009/3/layout/HorizontalOrganizationChart"/>
    <dgm:cxn modelId="{89D8393F-AAE5-4E43-9ED7-1E979B97B4F1}" srcId="{85A82AFF-ADE4-D941-9076-3B3ABA3BBAC4}" destId="{0C3A1AD0-DD94-B64E-85DA-165A67FDAD48}" srcOrd="1" destOrd="0" parTransId="{2CEC9427-81CB-0B47-80B7-1E86B16DC561}" sibTransId="{24C80C30-51E0-7648-B9FF-B534832556CC}"/>
    <dgm:cxn modelId="{3B899FD2-021B-DA41-BFDB-1917EF37C03F}" type="presOf" srcId="{0159A1B6-944D-A743-9B09-BC9ABAA6161C}" destId="{605B6B3E-4A55-6248-A065-E83839963954}" srcOrd="0" destOrd="0" presId="urn:microsoft.com/office/officeart/2009/3/layout/HorizontalOrganizationChart"/>
    <dgm:cxn modelId="{72FA3530-A0D2-C848-9484-D3811A0546DE}" srcId="{61045BA2-0032-A74A-8142-99A1E3CE734E}" destId="{BAF74D4C-0C21-C346-BA49-8C8A7B8D662D}" srcOrd="2" destOrd="0" parTransId="{0A4503E6-4D58-7D4A-85F5-111505889336}" sibTransId="{C4CF2AD7-F8E3-B241-8634-64837AFBEF54}"/>
    <dgm:cxn modelId="{84F8D491-C7D0-774E-A29F-A534E16029BA}" srcId="{85A82AFF-ADE4-D941-9076-3B3ABA3BBAC4}" destId="{FEA071AA-E14C-704A-841B-8AFD4FAECAE6}" srcOrd="0" destOrd="0" parTransId="{6F7916DC-1977-6442-B6AE-0EECB6256BE8}" sibTransId="{C7EC1649-CACE-7145-B155-7FCB6316ED9C}"/>
    <dgm:cxn modelId="{5C1F5E33-0EEA-BF47-B897-A6020DB4AC5D}" type="presOf" srcId="{33E3A8EA-D128-DD46-BBEB-83636E851F59}" destId="{9A9A7203-F24B-D049-95E4-200E853163F0}" srcOrd="1" destOrd="0" presId="urn:microsoft.com/office/officeart/2009/3/layout/HorizontalOrganizationChart"/>
    <dgm:cxn modelId="{7047CC6D-D660-614F-8511-A4BA76907C2D}" type="presOf" srcId="{85A82AFF-ADE4-D941-9076-3B3ABA3BBAC4}" destId="{D35748FF-99A5-2B4B-B71B-AC72325A0ABB}" srcOrd="0" destOrd="0" presId="urn:microsoft.com/office/officeart/2009/3/layout/HorizontalOrganizationChart"/>
    <dgm:cxn modelId="{9644DAAD-3F2C-9E4E-8AA3-E0AD77F9B3D8}" type="presOf" srcId="{0C3A1AD0-DD94-B64E-85DA-165A67FDAD48}" destId="{58039E91-E348-0F49-A45E-3C6516A21494}" srcOrd="1" destOrd="0" presId="urn:microsoft.com/office/officeart/2009/3/layout/HorizontalOrganizationChart"/>
    <dgm:cxn modelId="{01323D29-AB73-E741-8B8A-B467A1C03B53}" type="presOf" srcId="{7CE58413-506E-F04E-BAAE-036991642794}" destId="{F0F50242-220E-B045-95CE-EB4D88A5AF60}" srcOrd="0" destOrd="0" presId="urn:microsoft.com/office/officeart/2009/3/layout/HorizontalOrganizationChart"/>
    <dgm:cxn modelId="{EB7A232A-B5E3-0840-A069-BE0BF00455C2}" type="presOf" srcId="{85A82AFF-ADE4-D941-9076-3B3ABA3BBAC4}" destId="{A0F3A9F9-707C-1444-A672-1A455B40479F}" srcOrd="1" destOrd="0" presId="urn:microsoft.com/office/officeart/2009/3/layout/HorizontalOrganizationChart"/>
    <dgm:cxn modelId="{03F4E87D-ACE8-A041-AFCC-8EBE0E07801B}" type="presOf" srcId="{BAF74D4C-0C21-C346-BA49-8C8A7B8D662D}" destId="{4A86A546-DAE3-6349-A9BB-9B0E2032D867}" srcOrd="1" destOrd="0" presId="urn:microsoft.com/office/officeart/2009/3/layout/HorizontalOrganizationChart"/>
    <dgm:cxn modelId="{DB7648AC-B162-E144-B9DE-565A07BC6E9F}" type="presOf" srcId="{A2ADED93-3FFA-064D-9A9E-D6E0BFFA012E}" destId="{C220386A-A9E2-5C4E-9B80-2ED0E57830C2}" srcOrd="0" destOrd="0" presId="urn:microsoft.com/office/officeart/2009/3/layout/HorizontalOrganizationChart"/>
    <dgm:cxn modelId="{00A05502-20EC-4345-8954-D5247E5472E3}" type="presOf" srcId="{2D12069E-6D19-C74E-B690-3EF7FE266BFB}" destId="{74F317D7-F046-674B-B402-44CE4C064733}" srcOrd="1" destOrd="0" presId="urn:microsoft.com/office/officeart/2009/3/layout/HorizontalOrganizationChart"/>
    <dgm:cxn modelId="{287695EA-95D4-E34C-B735-D80AA058C1D6}" type="presOf" srcId="{D1D0FBE1-20B5-EA48-8060-45BC86BFB33B}" destId="{CECBFB3A-2785-194B-814C-2A372EFF8243}" srcOrd="0" destOrd="0" presId="urn:microsoft.com/office/officeart/2009/3/layout/HorizontalOrganizationChart"/>
    <dgm:cxn modelId="{2BF2ACF3-5575-E944-9605-6BC03AD6A33D}" type="presParOf" srcId="{C220386A-A9E2-5C4E-9B80-2ED0E57830C2}" destId="{461C6B43-807E-A646-8DD2-05388960CC9A}" srcOrd="0" destOrd="0" presId="urn:microsoft.com/office/officeart/2009/3/layout/HorizontalOrganizationChart"/>
    <dgm:cxn modelId="{392D4995-BC59-4143-916C-164AF155146B}" type="presParOf" srcId="{461C6B43-807E-A646-8DD2-05388960CC9A}" destId="{F00D994E-6CB2-5F4A-976C-39DD58006C74}" srcOrd="0" destOrd="0" presId="urn:microsoft.com/office/officeart/2009/3/layout/HorizontalOrganizationChart"/>
    <dgm:cxn modelId="{C9EFAD8B-D3BA-D746-852C-57368317DAAF}" type="presParOf" srcId="{F00D994E-6CB2-5F4A-976C-39DD58006C74}" destId="{605B6B3E-4A55-6248-A065-E83839963954}" srcOrd="0" destOrd="0" presId="urn:microsoft.com/office/officeart/2009/3/layout/HorizontalOrganizationChart"/>
    <dgm:cxn modelId="{866C8B8C-D4B6-5641-9F97-2B604D9D7BDE}" type="presParOf" srcId="{F00D994E-6CB2-5F4A-976C-39DD58006C74}" destId="{93423A46-51E5-224B-8F4B-8B6DF2BE6129}" srcOrd="1" destOrd="0" presId="urn:microsoft.com/office/officeart/2009/3/layout/HorizontalOrganizationChart"/>
    <dgm:cxn modelId="{34DD9EDF-D648-6043-AB9B-2407E609FE30}" type="presParOf" srcId="{461C6B43-807E-A646-8DD2-05388960CC9A}" destId="{AA636774-1E37-0D41-AAAA-6E0F14164039}" srcOrd="1" destOrd="0" presId="urn:microsoft.com/office/officeart/2009/3/layout/HorizontalOrganizationChart"/>
    <dgm:cxn modelId="{1FEA6C67-29BC-E34F-90F9-79536DA02F5C}" type="presParOf" srcId="{AA636774-1E37-0D41-AAAA-6E0F14164039}" destId="{CECBFB3A-2785-194B-814C-2A372EFF8243}" srcOrd="0" destOrd="0" presId="urn:microsoft.com/office/officeart/2009/3/layout/HorizontalOrganizationChart"/>
    <dgm:cxn modelId="{4B4F8930-4426-2748-B538-B3193081C966}" type="presParOf" srcId="{AA636774-1E37-0D41-AAAA-6E0F14164039}" destId="{8AFE6A5B-6E5E-F140-8A2F-EB22C726D934}" srcOrd="1" destOrd="0" presId="urn:microsoft.com/office/officeart/2009/3/layout/HorizontalOrganizationChart"/>
    <dgm:cxn modelId="{14EA7CCC-410E-C642-8432-FCB26AE676BB}" type="presParOf" srcId="{8AFE6A5B-6E5E-F140-8A2F-EB22C726D934}" destId="{8A7DB523-E814-6648-8896-9394D04D1B2C}" srcOrd="0" destOrd="0" presId="urn:microsoft.com/office/officeart/2009/3/layout/HorizontalOrganizationChart"/>
    <dgm:cxn modelId="{0191DE2F-D6AD-5D49-A103-FC19065AA1C7}" type="presParOf" srcId="{8A7DB523-E814-6648-8896-9394D04D1B2C}" destId="{36297380-54BC-C949-8E13-05312C48A695}" srcOrd="0" destOrd="0" presId="urn:microsoft.com/office/officeart/2009/3/layout/HorizontalOrganizationChart"/>
    <dgm:cxn modelId="{36AEB90F-8E16-0C4F-9738-B9EA81D2DF58}" type="presParOf" srcId="{8A7DB523-E814-6648-8896-9394D04D1B2C}" destId="{B3CFB7C2-E5F3-9347-9D2D-6A9A2E7F1151}" srcOrd="1" destOrd="0" presId="urn:microsoft.com/office/officeart/2009/3/layout/HorizontalOrganizationChart"/>
    <dgm:cxn modelId="{7B690E55-3875-DD45-9C68-200084CE6F05}" type="presParOf" srcId="{8AFE6A5B-6E5E-F140-8A2F-EB22C726D934}" destId="{87617FA7-45C5-5340-BE75-2C682F9AEAFD}" srcOrd="1" destOrd="0" presId="urn:microsoft.com/office/officeart/2009/3/layout/HorizontalOrganizationChart"/>
    <dgm:cxn modelId="{440F71C6-2C5C-7240-9F3F-FCAECA4E170B}" type="presParOf" srcId="{87617FA7-45C5-5340-BE75-2C682F9AEAFD}" destId="{F0F50242-220E-B045-95CE-EB4D88A5AF60}" srcOrd="0" destOrd="0" presId="urn:microsoft.com/office/officeart/2009/3/layout/HorizontalOrganizationChart"/>
    <dgm:cxn modelId="{68929622-48FA-B54D-9045-439F9334453C}" type="presParOf" srcId="{87617FA7-45C5-5340-BE75-2C682F9AEAFD}" destId="{05892AF2-16D1-5B4F-A513-9DF584566EA6}" srcOrd="1" destOrd="0" presId="urn:microsoft.com/office/officeart/2009/3/layout/HorizontalOrganizationChart"/>
    <dgm:cxn modelId="{CC672D3E-CC38-4A4C-8390-20E52E1D6807}" type="presParOf" srcId="{05892AF2-16D1-5B4F-A513-9DF584566EA6}" destId="{83030C50-6CEA-384A-AA6B-0B20601EDF0D}" srcOrd="0" destOrd="0" presId="urn:microsoft.com/office/officeart/2009/3/layout/HorizontalOrganizationChart"/>
    <dgm:cxn modelId="{BFFB53C9-8893-A048-A2B1-BA5BF557ADA6}" type="presParOf" srcId="{83030C50-6CEA-384A-AA6B-0B20601EDF0D}" destId="{D35748FF-99A5-2B4B-B71B-AC72325A0ABB}" srcOrd="0" destOrd="0" presId="urn:microsoft.com/office/officeart/2009/3/layout/HorizontalOrganizationChart"/>
    <dgm:cxn modelId="{7FC20FBA-D7F2-3348-802E-2F94C1884610}" type="presParOf" srcId="{83030C50-6CEA-384A-AA6B-0B20601EDF0D}" destId="{A0F3A9F9-707C-1444-A672-1A455B40479F}" srcOrd="1" destOrd="0" presId="urn:microsoft.com/office/officeart/2009/3/layout/HorizontalOrganizationChart"/>
    <dgm:cxn modelId="{D8BF356D-EAA0-3D45-B227-52F53030524D}" type="presParOf" srcId="{05892AF2-16D1-5B4F-A513-9DF584566EA6}" destId="{BA33E63E-0988-5245-850E-066F695B9B50}" srcOrd="1" destOrd="0" presId="urn:microsoft.com/office/officeart/2009/3/layout/HorizontalOrganizationChart"/>
    <dgm:cxn modelId="{6AD59DDB-3C18-E742-A51C-9EDEFA185E9C}" type="presParOf" srcId="{BA33E63E-0988-5245-850E-066F695B9B50}" destId="{03001972-E2EE-5944-AD61-213796A0C2C5}" srcOrd="0" destOrd="0" presId="urn:microsoft.com/office/officeart/2009/3/layout/HorizontalOrganizationChart"/>
    <dgm:cxn modelId="{5D07D463-E90E-834C-8BCB-8EE0527BB136}" type="presParOf" srcId="{BA33E63E-0988-5245-850E-066F695B9B50}" destId="{AC9A4B17-209E-C74A-8A08-F1B7A8DB947B}" srcOrd="1" destOrd="0" presId="urn:microsoft.com/office/officeart/2009/3/layout/HorizontalOrganizationChart"/>
    <dgm:cxn modelId="{1EB5E1F6-52B5-1E47-95FE-987B9BE6E239}" type="presParOf" srcId="{AC9A4B17-209E-C74A-8A08-F1B7A8DB947B}" destId="{0A8F160E-C3F4-7E44-BFFB-6EDCE8572F8A}" srcOrd="0" destOrd="0" presId="urn:microsoft.com/office/officeart/2009/3/layout/HorizontalOrganizationChart"/>
    <dgm:cxn modelId="{7E6CB998-182A-084B-B841-00FE099E5B66}" type="presParOf" srcId="{0A8F160E-C3F4-7E44-BFFB-6EDCE8572F8A}" destId="{65F757DE-A427-574D-8511-D88D6AB6BA36}" srcOrd="0" destOrd="0" presId="urn:microsoft.com/office/officeart/2009/3/layout/HorizontalOrganizationChart"/>
    <dgm:cxn modelId="{6517B73E-F5BD-0F4B-8947-BFF45F8C6D74}" type="presParOf" srcId="{0A8F160E-C3F4-7E44-BFFB-6EDCE8572F8A}" destId="{56ED0F6D-5B10-644E-8EE6-357776A44C78}" srcOrd="1" destOrd="0" presId="urn:microsoft.com/office/officeart/2009/3/layout/HorizontalOrganizationChart"/>
    <dgm:cxn modelId="{BEFFC7F1-8E86-794B-82C1-4949252FA0BB}" type="presParOf" srcId="{AC9A4B17-209E-C74A-8A08-F1B7A8DB947B}" destId="{493B99FE-95FA-D149-8AC7-949105AB5F70}" srcOrd="1" destOrd="0" presId="urn:microsoft.com/office/officeart/2009/3/layout/HorizontalOrganizationChart"/>
    <dgm:cxn modelId="{E0F10189-44B2-2546-8D16-65AE1330D5EB}" type="presParOf" srcId="{AC9A4B17-209E-C74A-8A08-F1B7A8DB947B}" destId="{8E49DC94-777C-CE44-8E0B-3AAE6FA9F65D}" srcOrd="2" destOrd="0" presId="urn:microsoft.com/office/officeart/2009/3/layout/HorizontalOrganizationChart"/>
    <dgm:cxn modelId="{2CF4B223-C920-6A46-90D5-1B69F5B89244}" type="presParOf" srcId="{05892AF2-16D1-5B4F-A513-9DF584566EA6}" destId="{54143DBE-25ED-EC4A-8510-A165A5BBB0E3}" srcOrd="2" destOrd="0" presId="urn:microsoft.com/office/officeart/2009/3/layout/HorizontalOrganizationChart"/>
    <dgm:cxn modelId="{BD7A3871-6DB0-1240-A6A2-6824ECB3D6EC}" type="presParOf" srcId="{54143DBE-25ED-EC4A-8510-A165A5BBB0E3}" destId="{3FF81872-CBA0-C54A-9D9A-C11A21C31275}" srcOrd="0" destOrd="0" presId="urn:microsoft.com/office/officeart/2009/3/layout/HorizontalOrganizationChart"/>
    <dgm:cxn modelId="{3078C236-4A26-4B4A-AF90-0B52683758F1}" type="presParOf" srcId="{54143DBE-25ED-EC4A-8510-A165A5BBB0E3}" destId="{D1C2370A-AD4F-1E4E-8B72-327907F35B3A}" srcOrd="1" destOrd="0" presId="urn:microsoft.com/office/officeart/2009/3/layout/HorizontalOrganizationChart"/>
    <dgm:cxn modelId="{DABCE854-29AF-E64D-BA0D-781718A5D6D0}" type="presParOf" srcId="{D1C2370A-AD4F-1E4E-8B72-327907F35B3A}" destId="{C91423E7-70A7-784C-81E8-98FADF8C3586}" srcOrd="0" destOrd="0" presId="urn:microsoft.com/office/officeart/2009/3/layout/HorizontalOrganizationChart"/>
    <dgm:cxn modelId="{BDBE6A89-0928-0745-ACB3-ABBECF3BB060}" type="presParOf" srcId="{C91423E7-70A7-784C-81E8-98FADF8C3586}" destId="{CDFF61C3-B424-8A43-BDC7-D6BB24E16722}" srcOrd="0" destOrd="0" presId="urn:microsoft.com/office/officeart/2009/3/layout/HorizontalOrganizationChart"/>
    <dgm:cxn modelId="{25315649-0780-1F42-A0D5-EB312FD2D8EB}" type="presParOf" srcId="{C91423E7-70A7-784C-81E8-98FADF8C3586}" destId="{58039E91-E348-0F49-A45E-3C6516A21494}" srcOrd="1" destOrd="0" presId="urn:microsoft.com/office/officeart/2009/3/layout/HorizontalOrganizationChart"/>
    <dgm:cxn modelId="{F3C61239-2CF8-9745-866B-7AD64D113455}" type="presParOf" srcId="{D1C2370A-AD4F-1E4E-8B72-327907F35B3A}" destId="{697279FC-9871-9742-89A2-9B23F58B6121}" srcOrd="1" destOrd="0" presId="urn:microsoft.com/office/officeart/2009/3/layout/HorizontalOrganizationChart"/>
    <dgm:cxn modelId="{74660C89-10DC-3F40-9950-15B007DB9D08}" type="presParOf" srcId="{D1C2370A-AD4F-1E4E-8B72-327907F35B3A}" destId="{D80149BC-C6CC-ED49-B2E9-163E09C89D7A}" srcOrd="2" destOrd="0" presId="urn:microsoft.com/office/officeart/2009/3/layout/HorizontalOrganizationChart"/>
    <dgm:cxn modelId="{142921BA-35FB-EA44-A842-6BC0D7092192}" type="presParOf" srcId="{87617FA7-45C5-5340-BE75-2C682F9AEAFD}" destId="{C3D63FC1-DAE1-104A-B782-85CEF179C9BD}" srcOrd="2" destOrd="0" presId="urn:microsoft.com/office/officeart/2009/3/layout/HorizontalOrganizationChart"/>
    <dgm:cxn modelId="{06413A9E-522F-EA48-ADF0-C9700E1A0FC4}" type="presParOf" srcId="{87617FA7-45C5-5340-BE75-2C682F9AEAFD}" destId="{879E85B0-1985-DA43-88F8-8FD76AD523A8}" srcOrd="3" destOrd="0" presId="urn:microsoft.com/office/officeart/2009/3/layout/HorizontalOrganizationChart"/>
    <dgm:cxn modelId="{1781FF15-5A9D-C848-89FB-E4441BA1A5C6}" type="presParOf" srcId="{879E85B0-1985-DA43-88F8-8FD76AD523A8}" destId="{D231E513-136C-7A4D-882C-C302E8725982}" srcOrd="0" destOrd="0" presId="urn:microsoft.com/office/officeart/2009/3/layout/HorizontalOrganizationChart"/>
    <dgm:cxn modelId="{139E7A69-9179-884F-8BEE-3ABF6D49D481}" type="presParOf" srcId="{D231E513-136C-7A4D-882C-C302E8725982}" destId="{2894EF1B-2C26-3547-9B40-5F7533D31494}" srcOrd="0" destOrd="0" presId="urn:microsoft.com/office/officeart/2009/3/layout/HorizontalOrganizationChart"/>
    <dgm:cxn modelId="{E000FB20-98A8-1C49-9AA9-B409CAF55A51}" type="presParOf" srcId="{D231E513-136C-7A4D-882C-C302E8725982}" destId="{4A86A546-DAE3-6349-A9BB-9B0E2032D867}" srcOrd="1" destOrd="0" presId="urn:microsoft.com/office/officeart/2009/3/layout/HorizontalOrganizationChart"/>
    <dgm:cxn modelId="{23432C77-98D6-8242-BFD3-33D3443624A4}" type="presParOf" srcId="{879E85B0-1985-DA43-88F8-8FD76AD523A8}" destId="{520A31B7-E95F-AB40-A493-39F27E618F48}" srcOrd="1" destOrd="0" presId="urn:microsoft.com/office/officeart/2009/3/layout/HorizontalOrganizationChart"/>
    <dgm:cxn modelId="{A6AC0E79-9709-A744-8AF2-B71E29FD4A21}" type="presParOf" srcId="{879E85B0-1985-DA43-88F8-8FD76AD523A8}" destId="{15194400-8C90-ED40-B9E9-766C8522A4E8}" srcOrd="2" destOrd="0" presId="urn:microsoft.com/office/officeart/2009/3/layout/HorizontalOrganizationChart"/>
    <dgm:cxn modelId="{1F6083BE-DF2E-3C42-BDC5-2C6538C54CA0}" type="presParOf" srcId="{87617FA7-45C5-5340-BE75-2C682F9AEAFD}" destId="{B3C158AE-337F-E943-8563-7896EC656A2E}" srcOrd="4" destOrd="0" presId="urn:microsoft.com/office/officeart/2009/3/layout/HorizontalOrganizationChart"/>
    <dgm:cxn modelId="{6F7D96EF-CC95-614D-B1CD-5521D196A485}" type="presParOf" srcId="{87617FA7-45C5-5340-BE75-2C682F9AEAFD}" destId="{707A4BB8-CA7D-5F44-8E90-AF2FEDF54628}" srcOrd="5" destOrd="0" presId="urn:microsoft.com/office/officeart/2009/3/layout/HorizontalOrganizationChart"/>
    <dgm:cxn modelId="{18A7AAF9-D11E-D649-BA7D-76A2FD190BE8}" type="presParOf" srcId="{707A4BB8-CA7D-5F44-8E90-AF2FEDF54628}" destId="{13200118-81C2-384D-B6C4-C77515E61DE2}" srcOrd="0" destOrd="0" presId="urn:microsoft.com/office/officeart/2009/3/layout/HorizontalOrganizationChart"/>
    <dgm:cxn modelId="{DD3E8862-053F-5E42-8888-33B7E094FC1B}" type="presParOf" srcId="{13200118-81C2-384D-B6C4-C77515E61DE2}" destId="{C4F1CC39-F127-554A-928C-B17B7416D0E6}" srcOrd="0" destOrd="0" presId="urn:microsoft.com/office/officeart/2009/3/layout/HorizontalOrganizationChart"/>
    <dgm:cxn modelId="{820595CB-73DB-F040-9140-30A54E2F4438}" type="presParOf" srcId="{13200118-81C2-384D-B6C4-C77515E61DE2}" destId="{74F317D7-F046-674B-B402-44CE4C064733}" srcOrd="1" destOrd="0" presId="urn:microsoft.com/office/officeart/2009/3/layout/HorizontalOrganizationChart"/>
    <dgm:cxn modelId="{65CB899E-46DD-2D4D-AE5D-C4589BC5CEA8}" type="presParOf" srcId="{707A4BB8-CA7D-5F44-8E90-AF2FEDF54628}" destId="{B75DF819-1E06-C049-BDCC-92699FC3C4F7}" srcOrd="1" destOrd="0" presId="urn:microsoft.com/office/officeart/2009/3/layout/HorizontalOrganizationChart"/>
    <dgm:cxn modelId="{EABFACFD-E1D3-824B-B292-97C8D78706BC}" type="presParOf" srcId="{707A4BB8-CA7D-5F44-8E90-AF2FEDF54628}" destId="{66BA04B5-707B-8741-B68C-1D40D089E8D4}" srcOrd="2" destOrd="0" presId="urn:microsoft.com/office/officeart/2009/3/layout/HorizontalOrganizationChart"/>
    <dgm:cxn modelId="{0D175E36-6E5C-054E-821E-22B6A4C57C4A}" type="presParOf" srcId="{8AFE6A5B-6E5E-F140-8A2F-EB22C726D934}" destId="{DC53B1F1-A848-2444-90FD-00220EF9B72D}" srcOrd="2" destOrd="0" presId="urn:microsoft.com/office/officeart/2009/3/layout/HorizontalOrganizationChart"/>
    <dgm:cxn modelId="{02D4F127-4E1E-4F4D-848A-F14AD1B0BF90}" type="presParOf" srcId="{DC53B1F1-A848-2444-90FD-00220EF9B72D}" destId="{E796BBC9-4FF3-B84C-94B7-D1A58B9AF19F}" srcOrd="0" destOrd="0" presId="urn:microsoft.com/office/officeart/2009/3/layout/HorizontalOrganizationChart"/>
    <dgm:cxn modelId="{0BAF08C1-EF5E-2B40-A5BB-6EC48AF12914}" type="presParOf" srcId="{DC53B1F1-A848-2444-90FD-00220EF9B72D}" destId="{78D00CB0-1C51-A041-8222-C17FB1B51FDC}" srcOrd="1" destOrd="0" presId="urn:microsoft.com/office/officeart/2009/3/layout/HorizontalOrganizationChart"/>
    <dgm:cxn modelId="{25876ECC-148F-8942-9B4D-FDF14149E616}" type="presParOf" srcId="{78D00CB0-1C51-A041-8222-C17FB1B51FDC}" destId="{D64A9110-4CA1-064D-9E37-A3D4828113EA}" srcOrd="0" destOrd="0" presId="urn:microsoft.com/office/officeart/2009/3/layout/HorizontalOrganizationChart"/>
    <dgm:cxn modelId="{6906275F-4002-7C44-8993-BB0AA5CB4BD2}" type="presParOf" srcId="{D64A9110-4CA1-064D-9E37-A3D4828113EA}" destId="{054A6034-A6FD-0B4F-8B81-2C3C012A7EDE}" srcOrd="0" destOrd="0" presId="urn:microsoft.com/office/officeart/2009/3/layout/HorizontalOrganizationChart"/>
    <dgm:cxn modelId="{2129FB5F-3319-074E-A36D-260B36D15968}" type="presParOf" srcId="{D64A9110-4CA1-064D-9E37-A3D4828113EA}" destId="{9A9A7203-F24B-D049-95E4-200E853163F0}" srcOrd="1" destOrd="0" presId="urn:microsoft.com/office/officeart/2009/3/layout/HorizontalOrganizationChart"/>
    <dgm:cxn modelId="{412C8A8F-4997-E949-8BC7-130E47CE09AD}" type="presParOf" srcId="{78D00CB0-1C51-A041-8222-C17FB1B51FDC}" destId="{A7900493-455D-9D43-80D8-D9C7EA03EF33}" srcOrd="1" destOrd="0" presId="urn:microsoft.com/office/officeart/2009/3/layout/HorizontalOrganizationChart"/>
    <dgm:cxn modelId="{35E08544-4AA1-5640-8610-7F66370A7F27}" type="presParOf" srcId="{78D00CB0-1C51-A041-8222-C17FB1B51FDC}" destId="{61DE12FB-B4BC-684A-8F73-4B2FC58D409D}" srcOrd="2" destOrd="0" presId="urn:microsoft.com/office/officeart/2009/3/layout/HorizontalOrganizationChart"/>
    <dgm:cxn modelId="{710BFD02-2127-6846-84CB-4ECFAAAFE603}" type="presParOf" srcId="{461C6B43-807E-A646-8DD2-05388960CC9A}" destId="{59A24E6F-F1A6-8F42-9566-35A949861318}"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2ADED93-3FFA-064D-9A9E-D6E0BFFA012E}" type="doc">
      <dgm:prSet loTypeId="urn:microsoft.com/office/officeart/2009/3/layout/HorizontalOrganizationChart" loCatId="" qsTypeId="urn:microsoft.com/office/officeart/2005/8/quickstyle/simple1" qsCatId="simple" csTypeId="urn:microsoft.com/office/officeart/2005/8/colors/accent2_2" csCatId="accent2" phldr="1"/>
      <dgm:spPr/>
      <dgm:t>
        <a:bodyPr/>
        <a:lstStyle/>
        <a:p>
          <a:endParaRPr lang="en-US"/>
        </a:p>
      </dgm:t>
    </dgm:pt>
    <dgm:pt modelId="{0159A1B6-944D-A743-9B09-BC9ABAA6161C}">
      <dgm:prSet phldrT="[Text]" custT="1"/>
      <dgm:spPr>
        <a:solidFill>
          <a:srgbClr val="BEEDFF"/>
        </a:solidFill>
      </dgm:spPr>
      <dgm:t>
        <a:bodyPr/>
        <a:lstStyle/>
        <a:p>
          <a:r>
            <a:rPr lang="en-US" sz="1400" dirty="0" smtClean="0">
              <a:solidFill>
                <a:schemeClr val="bg2">
                  <a:lumMod val="25000"/>
                </a:schemeClr>
              </a:solidFill>
            </a:rPr>
            <a:t>Master Product Data</a:t>
          </a:r>
        </a:p>
      </dgm:t>
    </dgm:pt>
    <dgm:pt modelId="{9BA41B9A-113B-2947-BDA2-680BB795EC43}" type="parTrans" cxnId="{F052D30E-AA0B-994E-89C3-BFE7AA60A7F6}">
      <dgm:prSet/>
      <dgm:spPr/>
      <dgm:t>
        <a:bodyPr/>
        <a:lstStyle/>
        <a:p>
          <a:endParaRPr lang="en-US" sz="1400">
            <a:solidFill>
              <a:schemeClr val="bg2">
                <a:lumMod val="25000"/>
              </a:schemeClr>
            </a:solidFill>
          </a:endParaRPr>
        </a:p>
      </dgm:t>
    </dgm:pt>
    <dgm:pt modelId="{B4FB5BCA-1AB9-134F-8504-0CD99A18A32C}" type="sibTrans" cxnId="{F052D30E-AA0B-994E-89C3-BFE7AA60A7F6}">
      <dgm:prSet/>
      <dgm:spPr/>
      <dgm:t>
        <a:bodyPr/>
        <a:lstStyle/>
        <a:p>
          <a:endParaRPr lang="en-US" sz="1400">
            <a:solidFill>
              <a:schemeClr val="bg2">
                <a:lumMod val="25000"/>
              </a:schemeClr>
            </a:solidFill>
          </a:endParaRPr>
        </a:p>
      </dgm:t>
    </dgm:pt>
    <dgm:pt modelId="{61045BA2-0032-A74A-8142-99A1E3CE734E}">
      <dgm:prSet phldrT="[Text]" custT="1"/>
      <dgm:spPr>
        <a:solidFill>
          <a:srgbClr val="FBB034"/>
        </a:solidFill>
      </dgm:spPr>
      <dgm:t>
        <a:bodyPr/>
        <a:lstStyle/>
        <a:p>
          <a:r>
            <a:rPr lang="en-US" sz="1400" dirty="0" smtClean="0">
              <a:solidFill>
                <a:schemeClr val="bg2">
                  <a:lumMod val="25000"/>
                </a:schemeClr>
              </a:solidFill>
            </a:rPr>
            <a:t>Product data cache</a:t>
          </a:r>
          <a:endParaRPr lang="en-US" sz="1400" dirty="0">
            <a:solidFill>
              <a:schemeClr val="bg2">
                <a:lumMod val="25000"/>
              </a:schemeClr>
            </a:solidFill>
          </a:endParaRPr>
        </a:p>
      </dgm:t>
    </dgm:pt>
    <dgm:pt modelId="{D1D0FBE1-20B5-EA48-8060-45BC86BFB33B}" type="parTrans" cxnId="{0D195BAD-83F9-2D4B-8C2B-71177860C524}">
      <dgm:prSet/>
      <dgm:spPr>
        <a:ln>
          <a:solidFill>
            <a:schemeClr val="tx1"/>
          </a:solidFill>
        </a:ln>
      </dgm:spPr>
      <dgm:t>
        <a:bodyPr/>
        <a:lstStyle/>
        <a:p>
          <a:endParaRPr lang="en-US" sz="1400">
            <a:solidFill>
              <a:schemeClr val="bg2">
                <a:lumMod val="25000"/>
              </a:schemeClr>
            </a:solidFill>
          </a:endParaRPr>
        </a:p>
      </dgm:t>
    </dgm:pt>
    <dgm:pt modelId="{C5A452E6-57AF-6A45-95D8-160ADC1F769B}" type="sibTrans" cxnId="{0D195BAD-83F9-2D4B-8C2B-71177860C524}">
      <dgm:prSet/>
      <dgm:spPr/>
      <dgm:t>
        <a:bodyPr/>
        <a:lstStyle/>
        <a:p>
          <a:endParaRPr lang="en-US" sz="1400">
            <a:solidFill>
              <a:schemeClr val="bg2">
                <a:lumMod val="25000"/>
              </a:schemeClr>
            </a:solidFill>
          </a:endParaRPr>
        </a:p>
      </dgm:t>
    </dgm:pt>
    <dgm:pt modelId="{BAF74D4C-0C21-C346-BA49-8C8A7B8D662D}">
      <dgm:prSet phldrT="[Text]" custT="1"/>
      <dgm:spPr>
        <a:solidFill>
          <a:srgbClr val="FBB034"/>
        </a:solidFill>
      </dgm:spPr>
      <dgm:t>
        <a:bodyPr/>
        <a:lstStyle/>
        <a:p>
          <a:r>
            <a:rPr lang="en-US" sz="1400" dirty="0" smtClean="0">
              <a:solidFill>
                <a:schemeClr val="bg2">
                  <a:lumMod val="25000"/>
                </a:schemeClr>
              </a:solidFill>
            </a:rPr>
            <a:t>Experience</a:t>
          </a:r>
          <a:endParaRPr lang="en-US" sz="1400" dirty="0">
            <a:solidFill>
              <a:schemeClr val="bg2">
                <a:lumMod val="25000"/>
              </a:schemeClr>
            </a:solidFill>
          </a:endParaRPr>
        </a:p>
      </dgm:t>
    </dgm:pt>
    <dgm:pt modelId="{0A4503E6-4D58-7D4A-85F5-111505889336}" type="parTrans" cxnId="{72FA3530-A0D2-C848-9484-D3811A0546DE}">
      <dgm:prSet/>
      <dgm:spPr>
        <a:ln>
          <a:solidFill>
            <a:schemeClr val="tx1"/>
          </a:solidFill>
        </a:ln>
      </dgm:spPr>
      <dgm:t>
        <a:bodyPr/>
        <a:lstStyle/>
        <a:p>
          <a:endParaRPr lang="en-US" sz="1400">
            <a:solidFill>
              <a:schemeClr val="bg2">
                <a:lumMod val="25000"/>
              </a:schemeClr>
            </a:solidFill>
          </a:endParaRPr>
        </a:p>
      </dgm:t>
    </dgm:pt>
    <dgm:pt modelId="{C4CF2AD7-F8E3-B241-8634-64837AFBEF54}" type="sibTrans" cxnId="{72FA3530-A0D2-C848-9484-D3811A0546DE}">
      <dgm:prSet/>
      <dgm:spPr/>
      <dgm:t>
        <a:bodyPr/>
        <a:lstStyle/>
        <a:p>
          <a:endParaRPr lang="en-US" sz="1400">
            <a:solidFill>
              <a:schemeClr val="bg2">
                <a:lumMod val="25000"/>
              </a:schemeClr>
            </a:solidFill>
          </a:endParaRPr>
        </a:p>
      </dgm:t>
    </dgm:pt>
    <dgm:pt modelId="{33E3A8EA-D128-DD46-BBEB-83636E851F59}" type="asst">
      <dgm:prSet custT="1"/>
      <dgm:spPr>
        <a:solidFill>
          <a:srgbClr val="FBB034"/>
        </a:solidFill>
      </dgm:spPr>
      <dgm:t>
        <a:bodyPr/>
        <a:lstStyle/>
        <a:p>
          <a:r>
            <a:rPr lang="en-US" sz="1400" dirty="0" smtClean="0">
              <a:solidFill>
                <a:schemeClr val="bg2">
                  <a:lumMod val="25000"/>
                </a:schemeClr>
              </a:solidFill>
            </a:rPr>
            <a:t>Marketing</a:t>
          </a:r>
          <a:r>
            <a:rPr lang="en-US" sz="1400" baseline="0" dirty="0" smtClean="0">
              <a:solidFill>
                <a:schemeClr val="bg2">
                  <a:lumMod val="25000"/>
                </a:schemeClr>
              </a:solidFill>
            </a:rPr>
            <a:t> data</a:t>
          </a:r>
          <a:endParaRPr lang="en-US" sz="1400" dirty="0">
            <a:solidFill>
              <a:schemeClr val="bg2">
                <a:lumMod val="25000"/>
              </a:schemeClr>
            </a:solidFill>
          </a:endParaRPr>
        </a:p>
      </dgm:t>
    </dgm:pt>
    <dgm:pt modelId="{3F99384C-F011-6342-82F4-7F886BD7BB1F}" type="parTrans" cxnId="{3AC7F56C-BF80-D943-969A-470DE2CCF62F}">
      <dgm:prSet/>
      <dgm:spPr>
        <a:ln>
          <a:solidFill>
            <a:schemeClr val="tx1"/>
          </a:solidFill>
        </a:ln>
      </dgm:spPr>
      <dgm:t>
        <a:bodyPr/>
        <a:lstStyle/>
        <a:p>
          <a:endParaRPr lang="en-US" sz="1400">
            <a:solidFill>
              <a:schemeClr val="bg2">
                <a:lumMod val="25000"/>
              </a:schemeClr>
            </a:solidFill>
          </a:endParaRPr>
        </a:p>
      </dgm:t>
    </dgm:pt>
    <dgm:pt modelId="{1214506D-A04E-BF4E-B50E-63C6C92986E9}" type="sibTrans" cxnId="{3AC7F56C-BF80-D943-969A-470DE2CCF62F}">
      <dgm:prSet/>
      <dgm:spPr/>
      <dgm:t>
        <a:bodyPr/>
        <a:lstStyle/>
        <a:p>
          <a:endParaRPr lang="en-US" sz="1400">
            <a:solidFill>
              <a:schemeClr val="bg2">
                <a:lumMod val="25000"/>
              </a:schemeClr>
            </a:solidFill>
          </a:endParaRPr>
        </a:p>
      </dgm:t>
    </dgm:pt>
    <dgm:pt modelId="{85A82AFF-ADE4-D941-9076-3B3ABA3BBAC4}">
      <dgm:prSet custT="1"/>
      <dgm:spPr>
        <a:solidFill>
          <a:srgbClr val="FBB034"/>
        </a:solidFill>
      </dgm:spPr>
      <dgm:t>
        <a:bodyPr/>
        <a:lstStyle/>
        <a:p>
          <a:r>
            <a:rPr lang="en-US" sz="1400" dirty="0" smtClean="0">
              <a:solidFill>
                <a:schemeClr val="bg2">
                  <a:lumMod val="25000"/>
                </a:schemeClr>
              </a:solidFill>
            </a:rPr>
            <a:t>Catalog Blueprint</a:t>
          </a:r>
          <a:endParaRPr lang="en-US" sz="1400" dirty="0">
            <a:solidFill>
              <a:schemeClr val="bg2">
                <a:lumMod val="25000"/>
              </a:schemeClr>
            </a:solidFill>
          </a:endParaRPr>
        </a:p>
      </dgm:t>
    </dgm:pt>
    <dgm:pt modelId="{7CE58413-506E-F04E-BAAE-036991642794}" type="parTrans" cxnId="{83126922-8216-BD4C-B314-432B4FD742BC}">
      <dgm:prSet/>
      <dgm:spPr>
        <a:ln>
          <a:solidFill>
            <a:schemeClr val="tx1"/>
          </a:solidFill>
        </a:ln>
      </dgm:spPr>
      <dgm:t>
        <a:bodyPr/>
        <a:lstStyle/>
        <a:p>
          <a:endParaRPr lang="en-US" sz="1400">
            <a:solidFill>
              <a:schemeClr val="bg2">
                <a:lumMod val="25000"/>
              </a:schemeClr>
            </a:solidFill>
          </a:endParaRPr>
        </a:p>
      </dgm:t>
    </dgm:pt>
    <dgm:pt modelId="{C029EF96-311E-5443-AAF9-A33F818A72AA}" type="sibTrans" cxnId="{83126922-8216-BD4C-B314-432B4FD742BC}">
      <dgm:prSet/>
      <dgm:spPr/>
      <dgm:t>
        <a:bodyPr/>
        <a:lstStyle/>
        <a:p>
          <a:endParaRPr lang="en-US" sz="1400">
            <a:solidFill>
              <a:schemeClr val="bg2">
                <a:lumMod val="25000"/>
              </a:schemeClr>
            </a:solidFill>
          </a:endParaRPr>
        </a:p>
      </dgm:t>
    </dgm:pt>
    <dgm:pt modelId="{FEA071AA-E14C-704A-841B-8AFD4FAECAE6}">
      <dgm:prSet custT="1"/>
      <dgm:spPr>
        <a:solidFill>
          <a:srgbClr val="FBB034"/>
        </a:solidFill>
      </dgm:spPr>
      <dgm:t>
        <a:bodyPr/>
        <a:lstStyle/>
        <a:p>
          <a:r>
            <a:rPr lang="en-US" sz="1400" dirty="0" smtClean="0">
              <a:solidFill>
                <a:schemeClr val="bg2">
                  <a:lumMod val="25000"/>
                </a:schemeClr>
              </a:solidFill>
            </a:rPr>
            <a:t>Product page</a:t>
          </a:r>
          <a:endParaRPr lang="en-US" sz="1400" dirty="0">
            <a:solidFill>
              <a:schemeClr val="bg2">
                <a:lumMod val="25000"/>
              </a:schemeClr>
            </a:solidFill>
          </a:endParaRPr>
        </a:p>
      </dgm:t>
    </dgm:pt>
    <dgm:pt modelId="{6F7916DC-1977-6442-B6AE-0EECB6256BE8}" type="parTrans" cxnId="{84F8D491-C7D0-774E-A29F-A534E16029BA}">
      <dgm:prSet/>
      <dgm:spPr>
        <a:ln>
          <a:solidFill>
            <a:schemeClr val="tx1"/>
          </a:solidFill>
        </a:ln>
      </dgm:spPr>
      <dgm:t>
        <a:bodyPr/>
        <a:lstStyle/>
        <a:p>
          <a:endParaRPr lang="en-US" sz="1400">
            <a:solidFill>
              <a:schemeClr val="bg2">
                <a:lumMod val="25000"/>
              </a:schemeClr>
            </a:solidFill>
          </a:endParaRPr>
        </a:p>
      </dgm:t>
    </dgm:pt>
    <dgm:pt modelId="{C7EC1649-CACE-7145-B155-7FCB6316ED9C}" type="sibTrans" cxnId="{84F8D491-C7D0-774E-A29F-A534E16029BA}">
      <dgm:prSet/>
      <dgm:spPr/>
      <dgm:t>
        <a:bodyPr/>
        <a:lstStyle/>
        <a:p>
          <a:endParaRPr lang="en-US" sz="1400">
            <a:solidFill>
              <a:schemeClr val="bg2">
                <a:lumMod val="25000"/>
              </a:schemeClr>
            </a:solidFill>
          </a:endParaRPr>
        </a:p>
      </dgm:t>
    </dgm:pt>
    <dgm:pt modelId="{0C3A1AD0-DD94-B64E-85DA-165A67FDAD48}" type="asst">
      <dgm:prSet custT="1"/>
      <dgm:spPr>
        <a:solidFill>
          <a:srgbClr val="FBB034"/>
        </a:solidFill>
        <a:ln>
          <a:noFill/>
        </a:ln>
      </dgm:spPr>
      <dgm:t>
        <a:bodyPr/>
        <a:lstStyle/>
        <a:p>
          <a:r>
            <a:rPr lang="en-US" sz="1400" dirty="0" smtClean="0">
              <a:solidFill>
                <a:schemeClr val="bg2">
                  <a:lumMod val="25000"/>
                </a:schemeClr>
              </a:solidFill>
            </a:rPr>
            <a:t>Templates</a:t>
          </a:r>
          <a:endParaRPr lang="en-US" sz="1400" dirty="0">
            <a:solidFill>
              <a:schemeClr val="bg2">
                <a:lumMod val="25000"/>
              </a:schemeClr>
            </a:solidFill>
          </a:endParaRPr>
        </a:p>
      </dgm:t>
    </dgm:pt>
    <dgm:pt modelId="{2CEC9427-81CB-0B47-80B7-1E86B16DC561}" type="parTrans" cxnId="{89D8393F-AAE5-4E43-9ED7-1E979B97B4F1}">
      <dgm:prSet/>
      <dgm:spPr>
        <a:ln>
          <a:solidFill>
            <a:schemeClr val="tx1"/>
          </a:solidFill>
        </a:ln>
      </dgm:spPr>
      <dgm:t>
        <a:bodyPr/>
        <a:lstStyle/>
        <a:p>
          <a:endParaRPr lang="en-US" sz="1400">
            <a:solidFill>
              <a:schemeClr val="bg2">
                <a:lumMod val="25000"/>
              </a:schemeClr>
            </a:solidFill>
          </a:endParaRPr>
        </a:p>
      </dgm:t>
    </dgm:pt>
    <dgm:pt modelId="{24C80C30-51E0-7648-B9FF-B534832556CC}" type="sibTrans" cxnId="{89D8393F-AAE5-4E43-9ED7-1E979B97B4F1}">
      <dgm:prSet/>
      <dgm:spPr/>
      <dgm:t>
        <a:bodyPr/>
        <a:lstStyle/>
        <a:p>
          <a:endParaRPr lang="en-US" sz="1400">
            <a:solidFill>
              <a:schemeClr val="bg2">
                <a:lumMod val="25000"/>
              </a:schemeClr>
            </a:solidFill>
          </a:endParaRPr>
        </a:p>
      </dgm:t>
    </dgm:pt>
    <dgm:pt modelId="{2D12069E-6D19-C74E-B690-3EF7FE266BFB}">
      <dgm:prSet custT="1"/>
      <dgm:spPr>
        <a:solidFill>
          <a:srgbClr val="FBB034"/>
        </a:solidFill>
      </dgm:spPr>
      <dgm:t>
        <a:bodyPr/>
        <a:lstStyle/>
        <a:p>
          <a:r>
            <a:rPr lang="en-US" sz="1400" dirty="0" smtClean="0">
              <a:solidFill>
                <a:schemeClr val="bg2">
                  <a:lumMod val="25000"/>
                </a:schemeClr>
              </a:solidFill>
            </a:rPr>
            <a:t>Physical</a:t>
          </a:r>
          <a:r>
            <a:rPr lang="en-US" sz="1400" baseline="0" dirty="0" smtClean="0">
              <a:solidFill>
                <a:schemeClr val="bg2">
                  <a:lumMod val="25000"/>
                </a:schemeClr>
              </a:solidFill>
            </a:rPr>
            <a:t> touch points</a:t>
          </a:r>
          <a:endParaRPr lang="en-US" sz="1400" dirty="0">
            <a:solidFill>
              <a:schemeClr val="bg2">
                <a:lumMod val="25000"/>
              </a:schemeClr>
            </a:solidFill>
          </a:endParaRPr>
        </a:p>
      </dgm:t>
    </dgm:pt>
    <dgm:pt modelId="{605C490E-0A68-6546-A60D-0D980D26A5F2}" type="parTrans" cxnId="{E8D007F8-C5B5-6F4A-947D-1A4B1B5CB351}">
      <dgm:prSet/>
      <dgm:spPr>
        <a:ln>
          <a:solidFill>
            <a:srgbClr val="000000"/>
          </a:solidFill>
        </a:ln>
      </dgm:spPr>
      <dgm:t>
        <a:bodyPr/>
        <a:lstStyle/>
        <a:p>
          <a:endParaRPr lang="en-US" sz="1400">
            <a:solidFill>
              <a:schemeClr val="bg2">
                <a:lumMod val="25000"/>
              </a:schemeClr>
            </a:solidFill>
          </a:endParaRPr>
        </a:p>
      </dgm:t>
    </dgm:pt>
    <dgm:pt modelId="{3309DCFF-3829-F74A-A41A-1656867630B2}" type="sibTrans" cxnId="{E8D007F8-C5B5-6F4A-947D-1A4B1B5CB351}">
      <dgm:prSet/>
      <dgm:spPr/>
      <dgm:t>
        <a:bodyPr/>
        <a:lstStyle/>
        <a:p>
          <a:endParaRPr lang="en-US" sz="1400">
            <a:solidFill>
              <a:schemeClr val="bg2">
                <a:lumMod val="25000"/>
              </a:schemeClr>
            </a:solidFill>
          </a:endParaRPr>
        </a:p>
      </dgm:t>
    </dgm:pt>
    <dgm:pt modelId="{C220386A-A9E2-5C4E-9B80-2ED0E57830C2}" type="pres">
      <dgm:prSet presAssocID="{A2ADED93-3FFA-064D-9A9E-D6E0BFFA012E}" presName="hierChild1" presStyleCnt="0">
        <dgm:presLayoutVars>
          <dgm:orgChart val="1"/>
          <dgm:chPref val="1"/>
          <dgm:dir/>
          <dgm:animOne val="branch"/>
          <dgm:animLvl val="lvl"/>
          <dgm:resizeHandles/>
        </dgm:presLayoutVars>
      </dgm:prSet>
      <dgm:spPr/>
      <dgm:t>
        <a:bodyPr/>
        <a:lstStyle/>
        <a:p>
          <a:endParaRPr lang="en-US"/>
        </a:p>
      </dgm:t>
    </dgm:pt>
    <dgm:pt modelId="{461C6B43-807E-A646-8DD2-05388960CC9A}" type="pres">
      <dgm:prSet presAssocID="{0159A1B6-944D-A743-9B09-BC9ABAA6161C}" presName="hierRoot1" presStyleCnt="0">
        <dgm:presLayoutVars>
          <dgm:hierBranch val="init"/>
        </dgm:presLayoutVars>
      </dgm:prSet>
      <dgm:spPr/>
    </dgm:pt>
    <dgm:pt modelId="{F00D994E-6CB2-5F4A-976C-39DD58006C74}" type="pres">
      <dgm:prSet presAssocID="{0159A1B6-944D-A743-9B09-BC9ABAA6161C}" presName="rootComposite1" presStyleCnt="0"/>
      <dgm:spPr/>
    </dgm:pt>
    <dgm:pt modelId="{605B6B3E-4A55-6248-A065-E83839963954}" type="pres">
      <dgm:prSet presAssocID="{0159A1B6-944D-A743-9B09-BC9ABAA6161C}" presName="rootText1" presStyleLbl="node0" presStyleIdx="0" presStyleCnt="1">
        <dgm:presLayoutVars>
          <dgm:chPref val="3"/>
        </dgm:presLayoutVars>
      </dgm:prSet>
      <dgm:spPr/>
      <dgm:t>
        <a:bodyPr/>
        <a:lstStyle/>
        <a:p>
          <a:endParaRPr lang="en-US"/>
        </a:p>
      </dgm:t>
    </dgm:pt>
    <dgm:pt modelId="{93423A46-51E5-224B-8F4B-8B6DF2BE6129}" type="pres">
      <dgm:prSet presAssocID="{0159A1B6-944D-A743-9B09-BC9ABAA6161C}" presName="rootConnector1" presStyleLbl="node1" presStyleIdx="0" presStyleCnt="0"/>
      <dgm:spPr/>
      <dgm:t>
        <a:bodyPr/>
        <a:lstStyle/>
        <a:p>
          <a:endParaRPr lang="en-US"/>
        </a:p>
      </dgm:t>
    </dgm:pt>
    <dgm:pt modelId="{AA636774-1E37-0D41-AAAA-6E0F14164039}" type="pres">
      <dgm:prSet presAssocID="{0159A1B6-944D-A743-9B09-BC9ABAA6161C}" presName="hierChild2" presStyleCnt="0"/>
      <dgm:spPr/>
    </dgm:pt>
    <dgm:pt modelId="{CECBFB3A-2785-194B-814C-2A372EFF8243}" type="pres">
      <dgm:prSet presAssocID="{D1D0FBE1-20B5-EA48-8060-45BC86BFB33B}" presName="Name64" presStyleLbl="parChTrans1D2" presStyleIdx="0" presStyleCnt="1"/>
      <dgm:spPr/>
      <dgm:t>
        <a:bodyPr/>
        <a:lstStyle/>
        <a:p>
          <a:endParaRPr lang="en-US"/>
        </a:p>
      </dgm:t>
    </dgm:pt>
    <dgm:pt modelId="{8AFE6A5B-6E5E-F140-8A2F-EB22C726D934}" type="pres">
      <dgm:prSet presAssocID="{61045BA2-0032-A74A-8142-99A1E3CE734E}" presName="hierRoot2" presStyleCnt="0">
        <dgm:presLayoutVars>
          <dgm:hierBranch val="init"/>
        </dgm:presLayoutVars>
      </dgm:prSet>
      <dgm:spPr/>
    </dgm:pt>
    <dgm:pt modelId="{8A7DB523-E814-6648-8896-9394D04D1B2C}" type="pres">
      <dgm:prSet presAssocID="{61045BA2-0032-A74A-8142-99A1E3CE734E}" presName="rootComposite" presStyleCnt="0"/>
      <dgm:spPr/>
    </dgm:pt>
    <dgm:pt modelId="{36297380-54BC-C949-8E13-05312C48A695}" type="pres">
      <dgm:prSet presAssocID="{61045BA2-0032-A74A-8142-99A1E3CE734E}" presName="rootText" presStyleLbl="node2" presStyleIdx="0" presStyleCnt="1">
        <dgm:presLayoutVars>
          <dgm:chPref val="3"/>
        </dgm:presLayoutVars>
      </dgm:prSet>
      <dgm:spPr/>
      <dgm:t>
        <a:bodyPr/>
        <a:lstStyle/>
        <a:p>
          <a:endParaRPr lang="en-US"/>
        </a:p>
      </dgm:t>
    </dgm:pt>
    <dgm:pt modelId="{B3CFB7C2-E5F3-9347-9D2D-6A9A2E7F1151}" type="pres">
      <dgm:prSet presAssocID="{61045BA2-0032-A74A-8142-99A1E3CE734E}" presName="rootConnector" presStyleLbl="node2" presStyleIdx="0" presStyleCnt="1"/>
      <dgm:spPr/>
      <dgm:t>
        <a:bodyPr/>
        <a:lstStyle/>
        <a:p>
          <a:endParaRPr lang="en-US"/>
        </a:p>
      </dgm:t>
    </dgm:pt>
    <dgm:pt modelId="{87617FA7-45C5-5340-BE75-2C682F9AEAFD}" type="pres">
      <dgm:prSet presAssocID="{61045BA2-0032-A74A-8142-99A1E3CE734E}" presName="hierChild4" presStyleCnt="0"/>
      <dgm:spPr/>
    </dgm:pt>
    <dgm:pt modelId="{F0F50242-220E-B045-95CE-EB4D88A5AF60}" type="pres">
      <dgm:prSet presAssocID="{7CE58413-506E-F04E-BAAE-036991642794}" presName="Name64" presStyleLbl="parChTrans1D3" presStyleIdx="0" presStyleCnt="4"/>
      <dgm:spPr/>
      <dgm:t>
        <a:bodyPr/>
        <a:lstStyle/>
        <a:p>
          <a:endParaRPr lang="en-US"/>
        </a:p>
      </dgm:t>
    </dgm:pt>
    <dgm:pt modelId="{05892AF2-16D1-5B4F-A513-9DF584566EA6}" type="pres">
      <dgm:prSet presAssocID="{85A82AFF-ADE4-D941-9076-3B3ABA3BBAC4}" presName="hierRoot2" presStyleCnt="0">
        <dgm:presLayoutVars>
          <dgm:hierBranch val="init"/>
        </dgm:presLayoutVars>
      </dgm:prSet>
      <dgm:spPr/>
    </dgm:pt>
    <dgm:pt modelId="{83030C50-6CEA-384A-AA6B-0B20601EDF0D}" type="pres">
      <dgm:prSet presAssocID="{85A82AFF-ADE4-D941-9076-3B3ABA3BBAC4}" presName="rootComposite" presStyleCnt="0"/>
      <dgm:spPr/>
    </dgm:pt>
    <dgm:pt modelId="{D35748FF-99A5-2B4B-B71B-AC72325A0ABB}" type="pres">
      <dgm:prSet presAssocID="{85A82AFF-ADE4-D941-9076-3B3ABA3BBAC4}" presName="rootText" presStyleLbl="node3" presStyleIdx="0" presStyleCnt="3">
        <dgm:presLayoutVars>
          <dgm:chPref val="3"/>
        </dgm:presLayoutVars>
      </dgm:prSet>
      <dgm:spPr/>
      <dgm:t>
        <a:bodyPr/>
        <a:lstStyle/>
        <a:p>
          <a:endParaRPr lang="en-US"/>
        </a:p>
      </dgm:t>
    </dgm:pt>
    <dgm:pt modelId="{A0F3A9F9-707C-1444-A672-1A455B40479F}" type="pres">
      <dgm:prSet presAssocID="{85A82AFF-ADE4-D941-9076-3B3ABA3BBAC4}" presName="rootConnector" presStyleLbl="node3" presStyleIdx="0" presStyleCnt="3"/>
      <dgm:spPr/>
      <dgm:t>
        <a:bodyPr/>
        <a:lstStyle/>
        <a:p>
          <a:endParaRPr lang="en-US"/>
        </a:p>
      </dgm:t>
    </dgm:pt>
    <dgm:pt modelId="{BA33E63E-0988-5245-850E-066F695B9B50}" type="pres">
      <dgm:prSet presAssocID="{85A82AFF-ADE4-D941-9076-3B3ABA3BBAC4}" presName="hierChild4" presStyleCnt="0"/>
      <dgm:spPr/>
    </dgm:pt>
    <dgm:pt modelId="{03001972-E2EE-5944-AD61-213796A0C2C5}" type="pres">
      <dgm:prSet presAssocID="{6F7916DC-1977-6442-B6AE-0EECB6256BE8}" presName="Name64" presStyleLbl="parChTrans1D4" presStyleIdx="0" presStyleCnt="2"/>
      <dgm:spPr/>
      <dgm:t>
        <a:bodyPr/>
        <a:lstStyle/>
        <a:p>
          <a:endParaRPr lang="en-US"/>
        </a:p>
      </dgm:t>
    </dgm:pt>
    <dgm:pt modelId="{AC9A4B17-209E-C74A-8A08-F1B7A8DB947B}" type="pres">
      <dgm:prSet presAssocID="{FEA071AA-E14C-704A-841B-8AFD4FAECAE6}" presName="hierRoot2" presStyleCnt="0">
        <dgm:presLayoutVars>
          <dgm:hierBranch val="init"/>
        </dgm:presLayoutVars>
      </dgm:prSet>
      <dgm:spPr/>
    </dgm:pt>
    <dgm:pt modelId="{0A8F160E-C3F4-7E44-BFFB-6EDCE8572F8A}" type="pres">
      <dgm:prSet presAssocID="{FEA071AA-E14C-704A-841B-8AFD4FAECAE6}" presName="rootComposite" presStyleCnt="0"/>
      <dgm:spPr/>
    </dgm:pt>
    <dgm:pt modelId="{65F757DE-A427-574D-8511-D88D6AB6BA36}" type="pres">
      <dgm:prSet presAssocID="{FEA071AA-E14C-704A-841B-8AFD4FAECAE6}" presName="rootText" presStyleLbl="node4" presStyleIdx="0" presStyleCnt="1">
        <dgm:presLayoutVars>
          <dgm:chPref val="3"/>
        </dgm:presLayoutVars>
      </dgm:prSet>
      <dgm:spPr/>
      <dgm:t>
        <a:bodyPr/>
        <a:lstStyle/>
        <a:p>
          <a:endParaRPr lang="en-US"/>
        </a:p>
      </dgm:t>
    </dgm:pt>
    <dgm:pt modelId="{56ED0F6D-5B10-644E-8EE6-357776A44C78}" type="pres">
      <dgm:prSet presAssocID="{FEA071AA-E14C-704A-841B-8AFD4FAECAE6}" presName="rootConnector" presStyleLbl="node4" presStyleIdx="0" presStyleCnt="1"/>
      <dgm:spPr/>
      <dgm:t>
        <a:bodyPr/>
        <a:lstStyle/>
        <a:p>
          <a:endParaRPr lang="en-US"/>
        </a:p>
      </dgm:t>
    </dgm:pt>
    <dgm:pt modelId="{493B99FE-95FA-D149-8AC7-949105AB5F70}" type="pres">
      <dgm:prSet presAssocID="{FEA071AA-E14C-704A-841B-8AFD4FAECAE6}" presName="hierChild4" presStyleCnt="0"/>
      <dgm:spPr/>
    </dgm:pt>
    <dgm:pt modelId="{8E49DC94-777C-CE44-8E0B-3AAE6FA9F65D}" type="pres">
      <dgm:prSet presAssocID="{FEA071AA-E14C-704A-841B-8AFD4FAECAE6}" presName="hierChild5" presStyleCnt="0"/>
      <dgm:spPr/>
    </dgm:pt>
    <dgm:pt modelId="{54143DBE-25ED-EC4A-8510-A165A5BBB0E3}" type="pres">
      <dgm:prSet presAssocID="{85A82AFF-ADE4-D941-9076-3B3ABA3BBAC4}" presName="hierChild5" presStyleCnt="0"/>
      <dgm:spPr/>
    </dgm:pt>
    <dgm:pt modelId="{3FF81872-CBA0-C54A-9D9A-C11A21C31275}" type="pres">
      <dgm:prSet presAssocID="{2CEC9427-81CB-0B47-80B7-1E86B16DC561}" presName="Name115" presStyleLbl="parChTrans1D4" presStyleIdx="1" presStyleCnt="2"/>
      <dgm:spPr/>
      <dgm:t>
        <a:bodyPr/>
        <a:lstStyle/>
        <a:p>
          <a:endParaRPr lang="en-US"/>
        </a:p>
      </dgm:t>
    </dgm:pt>
    <dgm:pt modelId="{D1C2370A-AD4F-1E4E-8B72-327907F35B3A}" type="pres">
      <dgm:prSet presAssocID="{0C3A1AD0-DD94-B64E-85DA-165A67FDAD48}" presName="hierRoot3" presStyleCnt="0">
        <dgm:presLayoutVars>
          <dgm:hierBranch val="init"/>
        </dgm:presLayoutVars>
      </dgm:prSet>
      <dgm:spPr/>
    </dgm:pt>
    <dgm:pt modelId="{C91423E7-70A7-784C-81E8-98FADF8C3586}" type="pres">
      <dgm:prSet presAssocID="{0C3A1AD0-DD94-B64E-85DA-165A67FDAD48}" presName="rootComposite3" presStyleCnt="0"/>
      <dgm:spPr/>
    </dgm:pt>
    <dgm:pt modelId="{CDFF61C3-B424-8A43-BDC7-D6BB24E16722}" type="pres">
      <dgm:prSet presAssocID="{0C3A1AD0-DD94-B64E-85DA-165A67FDAD48}" presName="rootText3" presStyleLbl="asst3" presStyleIdx="0" presStyleCnt="1">
        <dgm:presLayoutVars>
          <dgm:chPref val="3"/>
        </dgm:presLayoutVars>
      </dgm:prSet>
      <dgm:spPr/>
      <dgm:t>
        <a:bodyPr/>
        <a:lstStyle/>
        <a:p>
          <a:endParaRPr lang="en-US"/>
        </a:p>
      </dgm:t>
    </dgm:pt>
    <dgm:pt modelId="{58039E91-E348-0F49-A45E-3C6516A21494}" type="pres">
      <dgm:prSet presAssocID="{0C3A1AD0-DD94-B64E-85DA-165A67FDAD48}" presName="rootConnector3" presStyleLbl="asst3" presStyleIdx="0" presStyleCnt="1"/>
      <dgm:spPr/>
      <dgm:t>
        <a:bodyPr/>
        <a:lstStyle/>
        <a:p>
          <a:endParaRPr lang="en-US"/>
        </a:p>
      </dgm:t>
    </dgm:pt>
    <dgm:pt modelId="{697279FC-9871-9742-89A2-9B23F58B6121}" type="pres">
      <dgm:prSet presAssocID="{0C3A1AD0-DD94-B64E-85DA-165A67FDAD48}" presName="hierChild6" presStyleCnt="0"/>
      <dgm:spPr/>
    </dgm:pt>
    <dgm:pt modelId="{D80149BC-C6CC-ED49-B2E9-163E09C89D7A}" type="pres">
      <dgm:prSet presAssocID="{0C3A1AD0-DD94-B64E-85DA-165A67FDAD48}" presName="hierChild7" presStyleCnt="0"/>
      <dgm:spPr/>
    </dgm:pt>
    <dgm:pt modelId="{C3D63FC1-DAE1-104A-B782-85CEF179C9BD}" type="pres">
      <dgm:prSet presAssocID="{0A4503E6-4D58-7D4A-85F5-111505889336}" presName="Name64" presStyleLbl="parChTrans1D3" presStyleIdx="1" presStyleCnt="4"/>
      <dgm:spPr/>
      <dgm:t>
        <a:bodyPr/>
        <a:lstStyle/>
        <a:p>
          <a:endParaRPr lang="en-US"/>
        </a:p>
      </dgm:t>
    </dgm:pt>
    <dgm:pt modelId="{879E85B0-1985-DA43-88F8-8FD76AD523A8}" type="pres">
      <dgm:prSet presAssocID="{BAF74D4C-0C21-C346-BA49-8C8A7B8D662D}" presName="hierRoot2" presStyleCnt="0">
        <dgm:presLayoutVars>
          <dgm:hierBranch val="init"/>
        </dgm:presLayoutVars>
      </dgm:prSet>
      <dgm:spPr/>
    </dgm:pt>
    <dgm:pt modelId="{D231E513-136C-7A4D-882C-C302E8725982}" type="pres">
      <dgm:prSet presAssocID="{BAF74D4C-0C21-C346-BA49-8C8A7B8D662D}" presName="rootComposite" presStyleCnt="0"/>
      <dgm:spPr/>
    </dgm:pt>
    <dgm:pt modelId="{2894EF1B-2C26-3547-9B40-5F7533D31494}" type="pres">
      <dgm:prSet presAssocID="{BAF74D4C-0C21-C346-BA49-8C8A7B8D662D}" presName="rootText" presStyleLbl="node3" presStyleIdx="1" presStyleCnt="3">
        <dgm:presLayoutVars>
          <dgm:chPref val="3"/>
        </dgm:presLayoutVars>
      </dgm:prSet>
      <dgm:spPr/>
      <dgm:t>
        <a:bodyPr/>
        <a:lstStyle/>
        <a:p>
          <a:endParaRPr lang="en-US"/>
        </a:p>
      </dgm:t>
    </dgm:pt>
    <dgm:pt modelId="{4A86A546-DAE3-6349-A9BB-9B0E2032D867}" type="pres">
      <dgm:prSet presAssocID="{BAF74D4C-0C21-C346-BA49-8C8A7B8D662D}" presName="rootConnector" presStyleLbl="node3" presStyleIdx="1" presStyleCnt="3"/>
      <dgm:spPr/>
      <dgm:t>
        <a:bodyPr/>
        <a:lstStyle/>
        <a:p>
          <a:endParaRPr lang="en-US"/>
        </a:p>
      </dgm:t>
    </dgm:pt>
    <dgm:pt modelId="{520A31B7-E95F-AB40-A493-39F27E618F48}" type="pres">
      <dgm:prSet presAssocID="{BAF74D4C-0C21-C346-BA49-8C8A7B8D662D}" presName="hierChild4" presStyleCnt="0"/>
      <dgm:spPr/>
    </dgm:pt>
    <dgm:pt modelId="{15194400-8C90-ED40-B9E9-766C8522A4E8}" type="pres">
      <dgm:prSet presAssocID="{BAF74D4C-0C21-C346-BA49-8C8A7B8D662D}" presName="hierChild5" presStyleCnt="0"/>
      <dgm:spPr/>
    </dgm:pt>
    <dgm:pt modelId="{B3C158AE-337F-E943-8563-7896EC656A2E}" type="pres">
      <dgm:prSet presAssocID="{605C490E-0A68-6546-A60D-0D980D26A5F2}" presName="Name64" presStyleLbl="parChTrans1D3" presStyleIdx="2" presStyleCnt="4"/>
      <dgm:spPr/>
      <dgm:t>
        <a:bodyPr/>
        <a:lstStyle/>
        <a:p>
          <a:endParaRPr lang="en-US"/>
        </a:p>
      </dgm:t>
    </dgm:pt>
    <dgm:pt modelId="{707A4BB8-CA7D-5F44-8E90-AF2FEDF54628}" type="pres">
      <dgm:prSet presAssocID="{2D12069E-6D19-C74E-B690-3EF7FE266BFB}" presName="hierRoot2" presStyleCnt="0">
        <dgm:presLayoutVars>
          <dgm:hierBranch val="init"/>
        </dgm:presLayoutVars>
      </dgm:prSet>
      <dgm:spPr/>
    </dgm:pt>
    <dgm:pt modelId="{13200118-81C2-384D-B6C4-C77515E61DE2}" type="pres">
      <dgm:prSet presAssocID="{2D12069E-6D19-C74E-B690-3EF7FE266BFB}" presName="rootComposite" presStyleCnt="0"/>
      <dgm:spPr/>
    </dgm:pt>
    <dgm:pt modelId="{C4F1CC39-F127-554A-928C-B17B7416D0E6}" type="pres">
      <dgm:prSet presAssocID="{2D12069E-6D19-C74E-B690-3EF7FE266BFB}" presName="rootText" presStyleLbl="node3" presStyleIdx="2" presStyleCnt="3">
        <dgm:presLayoutVars>
          <dgm:chPref val="3"/>
        </dgm:presLayoutVars>
      </dgm:prSet>
      <dgm:spPr/>
      <dgm:t>
        <a:bodyPr/>
        <a:lstStyle/>
        <a:p>
          <a:endParaRPr lang="en-US"/>
        </a:p>
      </dgm:t>
    </dgm:pt>
    <dgm:pt modelId="{74F317D7-F046-674B-B402-44CE4C064733}" type="pres">
      <dgm:prSet presAssocID="{2D12069E-6D19-C74E-B690-3EF7FE266BFB}" presName="rootConnector" presStyleLbl="node3" presStyleIdx="2" presStyleCnt="3"/>
      <dgm:spPr/>
      <dgm:t>
        <a:bodyPr/>
        <a:lstStyle/>
        <a:p>
          <a:endParaRPr lang="en-US"/>
        </a:p>
      </dgm:t>
    </dgm:pt>
    <dgm:pt modelId="{B75DF819-1E06-C049-BDCC-92699FC3C4F7}" type="pres">
      <dgm:prSet presAssocID="{2D12069E-6D19-C74E-B690-3EF7FE266BFB}" presName="hierChild4" presStyleCnt="0"/>
      <dgm:spPr/>
    </dgm:pt>
    <dgm:pt modelId="{66BA04B5-707B-8741-B68C-1D40D089E8D4}" type="pres">
      <dgm:prSet presAssocID="{2D12069E-6D19-C74E-B690-3EF7FE266BFB}" presName="hierChild5" presStyleCnt="0"/>
      <dgm:spPr/>
    </dgm:pt>
    <dgm:pt modelId="{DC53B1F1-A848-2444-90FD-00220EF9B72D}" type="pres">
      <dgm:prSet presAssocID="{61045BA2-0032-A74A-8142-99A1E3CE734E}" presName="hierChild5" presStyleCnt="0"/>
      <dgm:spPr/>
    </dgm:pt>
    <dgm:pt modelId="{E796BBC9-4FF3-B84C-94B7-D1A58B9AF19F}" type="pres">
      <dgm:prSet presAssocID="{3F99384C-F011-6342-82F4-7F886BD7BB1F}" presName="Name115" presStyleLbl="parChTrans1D3" presStyleIdx="3" presStyleCnt="4"/>
      <dgm:spPr/>
      <dgm:t>
        <a:bodyPr/>
        <a:lstStyle/>
        <a:p>
          <a:endParaRPr lang="en-US"/>
        </a:p>
      </dgm:t>
    </dgm:pt>
    <dgm:pt modelId="{78D00CB0-1C51-A041-8222-C17FB1B51FDC}" type="pres">
      <dgm:prSet presAssocID="{33E3A8EA-D128-DD46-BBEB-83636E851F59}" presName="hierRoot3" presStyleCnt="0">
        <dgm:presLayoutVars>
          <dgm:hierBranch val="init"/>
        </dgm:presLayoutVars>
      </dgm:prSet>
      <dgm:spPr/>
    </dgm:pt>
    <dgm:pt modelId="{D64A9110-4CA1-064D-9E37-A3D4828113EA}" type="pres">
      <dgm:prSet presAssocID="{33E3A8EA-D128-DD46-BBEB-83636E851F59}" presName="rootComposite3" presStyleCnt="0"/>
      <dgm:spPr/>
    </dgm:pt>
    <dgm:pt modelId="{054A6034-A6FD-0B4F-8B81-2C3C012A7EDE}" type="pres">
      <dgm:prSet presAssocID="{33E3A8EA-D128-DD46-BBEB-83636E851F59}" presName="rootText3" presStyleLbl="asst2" presStyleIdx="0" presStyleCnt="1">
        <dgm:presLayoutVars>
          <dgm:chPref val="3"/>
        </dgm:presLayoutVars>
      </dgm:prSet>
      <dgm:spPr/>
      <dgm:t>
        <a:bodyPr/>
        <a:lstStyle/>
        <a:p>
          <a:endParaRPr lang="en-US"/>
        </a:p>
      </dgm:t>
    </dgm:pt>
    <dgm:pt modelId="{9A9A7203-F24B-D049-95E4-200E853163F0}" type="pres">
      <dgm:prSet presAssocID="{33E3A8EA-D128-DD46-BBEB-83636E851F59}" presName="rootConnector3" presStyleLbl="asst2" presStyleIdx="0" presStyleCnt="1"/>
      <dgm:spPr/>
      <dgm:t>
        <a:bodyPr/>
        <a:lstStyle/>
        <a:p>
          <a:endParaRPr lang="en-US"/>
        </a:p>
      </dgm:t>
    </dgm:pt>
    <dgm:pt modelId="{A7900493-455D-9D43-80D8-D9C7EA03EF33}" type="pres">
      <dgm:prSet presAssocID="{33E3A8EA-D128-DD46-BBEB-83636E851F59}" presName="hierChild6" presStyleCnt="0"/>
      <dgm:spPr/>
    </dgm:pt>
    <dgm:pt modelId="{61DE12FB-B4BC-684A-8F73-4B2FC58D409D}" type="pres">
      <dgm:prSet presAssocID="{33E3A8EA-D128-DD46-BBEB-83636E851F59}" presName="hierChild7" presStyleCnt="0"/>
      <dgm:spPr/>
    </dgm:pt>
    <dgm:pt modelId="{59A24E6F-F1A6-8F42-9566-35A949861318}" type="pres">
      <dgm:prSet presAssocID="{0159A1B6-944D-A743-9B09-BC9ABAA6161C}" presName="hierChild3" presStyleCnt="0"/>
      <dgm:spPr/>
    </dgm:pt>
  </dgm:ptLst>
  <dgm:cxnLst>
    <dgm:cxn modelId="{0D195BAD-83F9-2D4B-8C2B-71177860C524}" srcId="{0159A1B6-944D-A743-9B09-BC9ABAA6161C}" destId="{61045BA2-0032-A74A-8142-99A1E3CE734E}" srcOrd="0" destOrd="0" parTransId="{D1D0FBE1-20B5-EA48-8060-45BC86BFB33B}" sibTransId="{C5A452E6-57AF-6A45-95D8-160ADC1F769B}"/>
    <dgm:cxn modelId="{EDA17607-ECD7-BB45-83B9-5E91D51ABF17}" type="presOf" srcId="{0C3A1AD0-DD94-B64E-85DA-165A67FDAD48}" destId="{CDFF61C3-B424-8A43-BDC7-D6BB24E16722}" srcOrd="0" destOrd="0" presId="urn:microsoft.com/office/officeart/2009/3/layout/HorizontalOrganizationChart"/>
    <dgm:cxn modelId="{542D2815-70D3-2B48-8103-48BE3AB23DC9}" type="presOf" srcId="{0C3A1AD0-DD94-B64E-85DA-165A67FDAD48}" destId="{58039E91-E348-0F49-A45E-3C6516A21494}" srcOrd="1" destOrd="0" presId="urn:microsoft.com/office/officeart/2009/3/layout/HorizontalOrganizationChart"/>
    <dgm:cxn modelId="{1047D88A-0934-7648-BFEB-2EBDC4866703}" type="presOf" srcId="{BAF74D4C-0C21-C346-BA49-8C8A7B8D662D}" destId="{4A86A546-DAE3-6349-A9BB-9B0E2032D867}" srcOrd="1" destOrd="0" presId="urn:microsoft.com/office/officeart/2009/3/layout/HorizontalOrganizationChart"/>
    <dgm:cxn modelId="{17C54663-0286-384B-8569-7DB515824EA1}" type="presOf" srcId="{2D12069E-6D19-C74E-B690-3EF7FE266BFB}" destId="{C4F1CC39-F127-554A-928C-B17B7416D0E6}" srcOrd="0" destOrd="0" presId="urn:microsoft.com/office/officeart/2009/3/layout/HorizontalOrganizationChart"/>
    <dgm:cxn modelId="{4C32541D-B629-2141-B667-A643808B7D3F}" type="presOf" srcId="{6F7916DC-1977-6442-B6AE-0EECB6256BE8}" destId="{03001972-E2EE-5944-AD61-213796A0C2C5}" srcOrd="0" destOrd="0" presId="urn:microsoft.com/office/officeart/2009/3/layout/HorizontalOrganizationChart"/>
    <dgm:cxn modelId="{2B5EB5F0-E0EC-0E41-B8D8-7AC979AAFFC7}" type="presOf" srcId="{0159A1B6-944D-A743-9B09-BC9ABAA6161C}" destId="{93423A46-51E5-224B-8F4B-8B6DF2BE6129}" srcOrd="1" destOrd="0" presId="urn:microsoft.com/office/officeart/2009/3/layout/HorizontalOrganizationChart"/>
    <dgm:cxn modelId="{30866978-7FE6-4E4D-97F9-104D75477833}" type="presOf" srcId="{85A82AFF-ADE4-D941-9076-3B3ABA3BBAC4}" destId="{A0F3A9F9-707C-1444-A672-1A455B40479F}" srcOrd="1" destOrd="0" presId="urn:microsoft.com/office/officeart/2009/3/layout/HorizontalOrganizationChart"/>
    <dgm:cxn modelId="{ECA0F8C2-B5BA-E64C-BC2E-D7D5CAFCD911}" type="presOf" srcId="{FEA071AA-E14C-704A-841B-8AFD4FAECAE6}" destId="{56ED0F6D-5B10-644E-8EE6-357776A44C78}" srcOrd="1" destOrd="0" presId="urn:microsoft.com/office/officeart/2009/3/layout/HorizontalOrganizationChart"/>
    <dgm:cxn modelId="{E8D007F8-C5B5-6F4A-947D-1A4B1B5CB351}" srcId="{61045BA2-0032-A74A-8142-99A1E3CE734E}" destId="{2D12069E-6D19-C74E-B690-3EF7FE266BFB}" srcOrd="3" destOrd="0" parTransId="{605C490E-0A68-6546-A60D-0D980D26A5F2}" sibTransId="{3309DCFF-3829-F74A-A41A-1656867630B2}"/>
    <dgm:cxn modelId="{827EDD16-8179-CD44-8309-AF5FC81B415B}" type="presOf" srcId="{33E3A8EA-D128-DD46-BBEB-83636E851F59}" destId="{054A6034-A6FD-0B4F-8B81-2C3C012A7EDE}" srcOrd="0" destOrd="0" presId="urn:microsoft.com/office/officeart/2009/3/layout/HorizontalOrganizationChart"/>
    <dgm:cxn modelId="{4D21221E-4455-CF42-B0BD-BAE53DDD35F6}" type="presOf" srcId="{33E3A8EA-D128-DD46-BBEB-83636E851F59}" destId="{9A9A7203-F24B-D049-95E4-200E853163F0}" srcOrd="1" destOrd="0" presId="urn:microsoft.com/office/officeart/2009/3/layout/HorizontalOrganizationChart"/>
    <dgm:cxn modelId="{3AC7F56C-BF80-D943-969A-470DE2CCF62F}" srcId="{61045BA2-0032-A74A-8142-99A1E3CE734E}" destId="{33E3A8EA-D128-DD46-BBEB-83636E851F59}" srcOrd="0" destOrd="0" parTransId="{3F99384C-F011-6342-82F4-7F886BD7BB1F}" sibTransId="{1214506D-A04E-BF4E-B50E-63C6C92986E9}"/>
    <dgm:cxn modelId="{F052D30E-AA0B-994E-89C3-BFE7AA60A7F6}" srcId="{A2ADED93-3FFA-064D-9A9E-D6E0BFFA012E}" destId="{0159A1B6-944D-A743-9B09-BC9ABAA6161C}" srcOrd="0" destOrd="0" parTransId="{9BA41B9A-113B-2947-BDA2-680BB795EC43}" sibTransId="{B4FB5BCA-1AB9-134F-8504-0CD99A18A32C}"/>
    <dgm:cxn modelId="{2C8D055C-D5A7-2A44-8F5E-9BEC8C39621C}" type="presOf" srcId="{605C490E-0A68-6546-A60D-0D980D26A5F2}" destId="{B3C158AE-337F-E943-8563-7896EC656A2E}" srcOrd="0" destOrd="0" presId="urn:microsoft.com/office/officeart/2009/3/layout/HorizontalOrganizationChart"/>
    <dgm:cxn modelId="{83126922-8216-BD4C-B314-432B4FD742BC}" srcId="{61045BA2-0032-A74A-8142-99A1E3CE734E}" destId="{85A82AFF-ADE4-D941-9076-3B3ABA3BBAC4}" srcOrd="1" destOrd="0" parTransId="{7CE58413-506E-F04E-BAAE-036991642794}" sibTransId="{C029EF96-311E-5443-AAF9-A33F818A72AA}"/>
    <dgm:cxn modelId="{B8FA597B-F32B-A04D-9259-738CC9487409}" type="presOf" srcId="{A2ADED93-3FFA-064D-9A9E-D6E0BFFA012E}" destId="{C220386A-A9E2-5C4E-9B80-2ED0E57830C2}" srcOrd="0" destOrd="0" presId="urn:microsoft.com/office/officeart/2009/3/layout/HorizontalOrganizationChart"/>
    <dgm:cxn modelId="{89D8393F-AAE5-4E43-9ED7-1E979B97B4F1}" srcId="{85A82AFF-ADE4-D941-9076-3B3ABA3BBAC4}" destId="{0C3A1AD0-DD94-B64E-85DA-165A67FDAD48}" srcOrd="1" destOrd="0" parTransId="{2CEC9427-81CB-0B47-80B7-1E86B16DC561}" sibTransId="{24C80C30-51E0-7648-B9FF-B534832556CC}"/>
    <dgm:cxn modelId="{83DC6467-85F1-0345-AA4C-CEDF884F52D6}" type="presOf" srcId="{61045BA2-0032-A74A-8142-99A1E3CE734E}" destId="{B3CFB7C2-E5F3-9347-9D2D-6A9A2E7F1151}" srcOrd="1" destOrd="0" presId="urn:microsoft.com/office/officeart/2009/3/layout/HorizontalOrganizationChart"/>
    <dgm:cxn modelId="{72FA3530-A0D2-C848-9484-D3811A0546DE}" srcId="{61045BA2-0032-A74A-8142-99A1E3CE734E}" destId="{BAF74D4C-0C21-C346-BA49-8C8A7B8D662D}" srcOrd="2" destOrd="0" parTransId="{0A4503E6-4D58-7D4A-85F5-111505889336}" sibTransId="{C4CF2AD7-F8E3-B241-8634-64837AFBEF54}"/>
    <dgm:cxn modelId="{1BCE238E-6F67-E04D-8908-969EF9300473}" type="presOf" srcId="{2CEC9427-81CB-0B47-80B7-1E86B16DC561}" destId="{3FF81872-CBA0-C54A-9D9A-C11A21C31275}" srcOrd="0" destOrd="0" presId="urn:microsoft.com/office/officeart/2009/3/layout/HorizontalOrganizationChart"/>
    <dgm:cxn modelId="{84F8D491-C7D0-774E-A29F-A534E16029BA}" srcId="{85A82AFF-ADE4-D941-9076-3B3ABA3BBAC4}" destId="{FEA071AA-E14C-704A-841B-8AFD4FAECAE6}" srcOrd="0" destOrd="0" parTransId="{6F7916DC-1977-6442-B6AE-0EECB6256BE8}" sibTransId="{C7EC1649-CACE-7145-B155-7FCB6316ED9C}"/>
    <dgm:cxn modelId="{F7A27E17-295A-954B-AD7E-A5AFDF9E8F6F}" type="presOf" srcId="{BAF74D4C-0C21-C346-BA49-8C8A7B8D662D}" destId="{2894EF1B-2C26-3547-9B40-5F7533D31494}" srcOrd="0" destOrd="0" presId="urn:microsoft.com/office/officeart/2009/3/layout/HorizontalOrganizationChart"/>
    <dgm:cxn modelId="{3F52305C-F148-AC44-94CA-B5967FE9C4BE}" type="presOf" srcId="{D1D0FBE1-20B5-EA48-8060-45BC86BFB33B}" destId="{CECBFB3A-2785-194B-814C-2A372EFF8243}" srcOrd="0" destOrd="0" presId="urn:microsoft.com/office/officeart/2009/3/layout/HorizontalOrganizationChart"/>
    <dgm:cxn modelId="{E4BEE0F8-9A9D-B94C-AB98-46154992018A}" type="presOf" srcId="{FEA071AA-E14C-704A-841B-8AFD4FAECAE6}" destId="{65F757DE-A427-574D-8511-D88D6AB6BA36}" srcOrd="0" destOrd="0" presId="urn:microsoft.com/office/officeart/2009/3/layout/HorizontalOrganizationChart"/>
    <dgm:cxn modelId="{C553EB44-FF91-074E-A71B-E093D66D4453}" type="presOf" srcId="{3F99384C-F011-6342-82F4-7F886BD7BB1F}" destId="{E796BBC9-4FF3-B84C-94B7-D1A58B9AF19F}" srcOrd="0" destOrd="0" presId="urn:microsoft.com/office/officeart/2009/3/layout/HorizontalOrganizationChart"/>
    <dgm:cxn modelId="{0135A340-C8DA-C444-8872-2418A4C907D8}" type="presOf" srcId="{61045BA2-0032-A74A-8142-99A1E3CE734E}" destId="{36297380-54BC-C949-8E13-05312C48A695}" srcOrd="0" destOrd="0" presId="urn:microsoft.com/office/officeart/2009/3/layout/HorizontalOrganizationChart"/>
    <dgm:cxn modelId="{A94E6EDA-FC8E-2C42-B9C4-A8AB3ADD1F36}" type="presOf" srcId="{85A82AFF-ADE4-D941-9076-3B3ABA3BBAC4}" destId="{D35748FF-99A5-2B4B-B71B-AC72325A0ABB}" srcOrd="0" destOrd="0" presId="urn:microsoft.com/office/officeart/2009/3/layout/HorizontalOrganizationChart"/>
    <dgm:cxn modelId="{20C88A2A-AC0A-624E-81A2-0C5D6AAE52FD}" type="presOf" srcId="{2D12069E-6D19-C74E-B690-3EF7FE266BFB}" destId="{74F317D7-F046-674B-B402-44CE4C064733}" srcOrd="1" destOrd="0" presId="urn:microsoft.com/office/officeart/2009/3/layout/HorizontalOrganizationChart"/>
    <dgm:cxn modelId="{8B4711B2-50A8-8043-B7C0-45F092C2367A}" type="presOf" srcId="{0A4503E6-4D58-7D4A-85F5-111505889336}" destId="{C3D63FC1-DAE1-104A-B782-85CEF179C9BD}" srcOrd="0" destOrd="0" presId="urn:microsoft.com/office/officeart/2009/3/layout/HorizontalOrganizationChart"/>
    <dgm:cxn modelId="{7E8D499E-3470-4749-B2B1-8EC3AF6E7B4B}" type="presOf" srcId="{0159A1B6-944D-A743-9B09-BC9ABAA6161C}" destId="{605B6B3E-4A55-6248-A065-E83839963954}" srcOrd="0" destOrd="0" presId="urn:microsoft.com/office/officeart/2009/3/layout/HorizontalOrganizationChart"/>
    <dgm:cxn modelId="{1D3FC46F-8546-D94C-9E8E-455175559617}" type="presOf" srcId="{7CE58413-506E-F04E-BAAE-036991642794}" destId="{F0F50242-220E-B045-95CE-EB4D88A5AF60}" srcOrd="0" destOrd="0" presId="urn:microsoft.com/office/officeart/2009/3/layout/HorizontalOrganizationChart"/>
    <dgm:cxn modelId="{81CFFEA5-C6C3-2A49-8A39-FC4DE0C28302}" type="presParOf" srcId="{C220386A-A9E2-5C4E-9B80-2ED0E57830C2}" destId="{461C6B43-807E-A646-8DD2-05388960CC9A}" srcOrd="0" destOrd="0" presId="urn:microsoft.com/office/officeart/2009/3/layout/HorizontalOrganizationChart"/>
    <dgm:cxn modelId="{14D1DA3F-9E5C-5249-8758-E9272946A5F2}" type="presParOf" srcId="{461C6B43-807E-A646-8DD2-05388960CC9A}" destId="{F00D994E-6CB2-5F4A-976C-39DD58006C74}" srcOrd="0" destOrd="0" presId="urn:microsoft.com/office/officeart/2009/3/layout/HorizontalOrganizationChart"/>
    <dgm:cxn modelId="{18692B5E-B3CA-AF43-8982-E00C8AE6B47E}" type="presParOf" srcId="{F00D994E-6CB2-5F4A-976C-39DD58006C74}" destId="{605B6B3E-4A55-6248-A065-E83839963954}" srcOrd="0" destOrd="0" presId="urn:microsoft.com/office/officeart/2009/3/layout/HorizontalOrganizationChart"/>
    <dgm:cxn modelId="{62FE6ABE-4907-E84E-941C-5ADCD712404A}" type="presParOf" srcId="{F00D994E-6CB2-5F4A-976C-39DD58006C74}" destId="{93423A46-51E5-224B-8F4B-8B6DF2BE6129}" srcOrd="1" destOrd="0" presId="urn:microsoft.com/office/officeart/2009/3/layout/HorizontalOrganizationChart"/>
    <dgm:cxn modelId="{58CDF4A9-0B05-AA48-80ED-FC1BA2A78854}" type="presParOf" srcId="{461C6B43-807E-A646-8DD2-05388960CC9A}" destId="{AA636774-1E37-0D41-AAAA-6E0F14164039}" srcOrd="1" destOrd="0" presId="urn:microsoft.com/office/officeart/2009/3/layout/HorizontalOrganizationChart"/>
    <dgm:cxn modelId="{07761F01-24B4-4C4A-BF0B-433E79A5CBD3}" type="presParOf" srcId="{AA636774-1E37-0D41-AAAA-6E0F14164039}" destId="{CECBFB3A-2785-194B-814C-2A372EFF8243}" srcOrd="0" destOrd="0" presId="urn:microsoft.com/office/officeart/2009/3/layout/HorizontalOrganizationChart"/>
    <dgm:cxn modelId="{C27BD115-2F73-FE40-912D-BF66D3CCDE5D}" type="presParOf" srcId="{AA636774-1E37-0D41-AAAA-6E0F14164039}" destId="{8AFE6A5B-6E5E-F140-8A2F-EB22C726D934}" srcOrd="1" destOrd="0" presId="urn:microsoft.com/office/officeart/2009/3/layout/HorizontalOrganizationChart"/>
    <dgm:cxn modelId="{CB31F4D3-B132-D54F-B7CA-001CC28DD3BD}" type="presParOf" srcId="{8AFE6A5B-6E5E-F140-8A2F-EB22C726D934}" destId="{8A7DB523-E814-6648-8896-9394D04D1B2C}" srcOrd="0" destOrd="0" presId="urn:microsoft.com/office/officeart/2009/3/layout/HorizontalOrganizationChart"/>
    <dgm:cxn modelId="{46A2152D-1FA8-454E-A16B-741354B86345}" type="presParOf" srcId="{8A7DB523-E814-6648-8896-9394D04D1B2C}" destId="{36297380-54BC-C949-8E13-05312C48A695}" srcOrd="0" destOrd="0" presId="urn:microsoft.com/office/officeart/2009/3/layout/HorizontalOrganizationChart"/>
    <dgm:cxn modelId="{1F184E89-D356-EB48-86F2-0D67AFDB21DE}" type="presParOf" srcId="{8A7DB523-E814-6648-8896-9394D04D1B2C}" destId="{B3CFB7C2-E5F3-9347-9D2D-6A9A2E7F1151}" srcOrd="1" destOrd="0" presId="urn:microsoft.com/office/officeart/2009/3/layout/HorizontalOrganizationChart"/>
    <dgm:cxn modelId="{B75F9BDE-6AD7-4742-89A6-953A042E16C4}" type="presParOf" srcId="{8AFE6A5B-6E5E-F140-8A2F-EB22C726D934}" destId="{87617FA7-45C5-5340-BE75-2C682F9AEAFD}" srcOrd="1" destOrd="0" presId="urn:microsoft.com/office/officeart/2009/3/layout/HorizontalOrganizationChart"/>
    <dgm:cxn modelId="{14B4CD74-13B0-954C-9FF9-AA79C2419ABA}" type="presParOf" srcId="{87617FA7-45C5-5340-BE75-2C682F9AEAFD}" destId="{F0F50242-220E-B045-95CE-EB4D88A5AF60}" srcOrd="0" destOrd="0" presId="urn:microsoft.com/office/officeart/2009/3/layout/HorizontalOrganizationChart"/>
    <dgm:cxn modelId="{4BD3CC42-4A66-3F44-8B48-6C8FB0E36154}" type="presParOf" srcId="{87617FA7-45C5-5340-BE75-2C682F9AEAFD}" destId="{05892AF2-16D1-5B4F-A513-9DF584566EA6}" srcOrd="1" destOrd="0" presId="urn:microsoft.com/office/officeart/2009/3/layout/HorizontalOrganizationChart"/>
    <dgm:cxn modelId="{165EC47A-079E-6040-83F0-D67559CEEDFF}" type="presParOf" srcId="{05892AF2-16D1-5B4F-A513-9DF584566EA6}" destId="{83030C50-6CEA-384A-AA6B-0B20601EDF0D}" srcOrd="0" destOrd="0" presId="urn:microsoft.com/office/officeart/2009/3/layout/HorizontalOrganizationChart"/>
    <dgm:cxn modelId="{DDA78AC5-BAF6-6E4B-AA4D-AE5EC8822928}" type="presParOf" srcId="{83030C50-6CEA-384A-AA6B-0B20601EDF0D}" destId="{D35748FF-99A5-2B4B-B71B-AC72325A0ABB}" srcOrd="0" destOrd="0" presId="urn:microsoft.com/office/officeart/2009/3/layout/HorizontalOrganizationChart"/>
    <dgm:cxn modelId="{3D44580C-B96C-4744-AEC6-6C27DA2AAEF6}" type="presParOf" srcId="{83030C50-6CEA-384A-AA6B-0B20601EDF0D}" destId="{A0F3A9F9-707C-1444-A672-1A455B40479F}" srcOrd="1" destOrd="0" presId="urn:microsoft.com/office/officeart/2009/3/layout/HorizontalOrganizationChart"/>
    <dgm:cxn modelId="{48176215-ADD4-964E-BF24-57C0D6BBBC04}" type="presParOf" srcId="{05892AF2-16D1-5B4F-A513-9DF584566EA6}" destId="{BA33E63E-0988-5245-850E-066F695B9B50}" srcOrd="1" destOrd="0" presId="urn:microsoft.com/office/officeart/2009/3/layout/HorizontalOrganizationChart"/>
    <dgm:cxn modelId="{5A77AE8F-62C1-9846-ACB6-53A0CE0E3265}" type="presParOf" srcId="{BA33E63E-0988-5245-850E-066F695B9B50}" destId="{03001972-E2EE-5944-AD61-213796A0C2C5}" srcOrd="0" destOrd="0" presId="urn:microsoft.com/office/officeart/2009/3/layout/HorizontalOrganizationChart"/>
    <dgm:cxn modelId="{B747B043-9A2C-AE4F-84E5-FB05744D9911}" type="presParOf" srcId="{BA33E63E-0988-5245-850E-066F695B9B50}" destId="{AC9A4B17-209E-C74A-8A08-F1B7A8DB947B}" srcOrd="1" destOrd="0" presId="urn:microsoft.com/office/officeart/2009/3/layout/HorizontalOrganizationChart"/>
    <dgm:cxn modelId="{B968953D-AC65-4A47-AD19-B0D976822630}" type="presParOf" srcId="{AC9A4B17-209E-C74A-8A08-F1B7A8DB947B}" destId="{0A8F160E-C3F4-7E44-BFFB-6EDCE8572F8A}" srcOrd="0" destOrd="0" presId="urn:microsoft.com/office/officeart/2009/3/layout/HorizontalOrganizationChart"/>
    <dgm:cxn modelId="{04A96180-097C-DA49-A20E-9D3D9354D932}" type="presParOf" srcId="{0A8F160E-C3F4-7E44-BFFB-6EDCE8572F8A}" destId="{65F757DE-A427-574D-8511-D88D6AB6BA36}" srcOrd="0" destOrd="0" presId="urn:microsoft.com/office/officeart/2009/3/layout/HorizontalOrganizationChart"/>
    <dgm:cxn modelId="{0A9329F1-97FF-2248-97F7-475332C76C13}" type="presParOf" srcId="{0A8F160E-C3F4-7E44-BFFB-6EDCE8572F8A}" destId="{56ED0F6D-5B10-644E-8EE6-357776A44C78}" srcOrd="1" destOrd="0" presId="urn:microsoft.com/office/officeart/2009/3/layout/HorizontalOrganizationChart"/>
    <dgm:cxn modelId="{83CDE736-394B-624F-9151-F80790D262FE}" type="presParOf" srcId="{AC9A4B17-209E-C74A-8A08-F1B7A8DB947B}" destId="{493B99FE-95FA-D149-8AC7-949105AB5F70}" srcOrd="1" destOrd="0" presId="urn:microsoft.com/office/officeart/2009/3/layout/HorizontalOrganizationChart"/>
    <dgm:cxn modelId="{F585A54D-5AC3-1748-A260-30E9D355B110}" type="presParOf" srcId="{AC9A4B17-209E-C74A-8A08-F1B7A8DB947B}" destId="{8E49DC94-777C-CE44-8E0B-3AAE6FA9F65D}" srcOrd="2" destOrd="0" presId="urn:microsoft.com/office/officeart/2009/3/layout/HorizontalOrganizationChart"/>
    <dgm:cxn modelId="{275AA630-282F-A342-AD81-0EE31BC2B76A}" type="presParOf" srcId="{05892AF2-16D1-5B4F-A513-9DF584566EA6}" destId="{54143DBE-25ED-EC4A-8510-A165A5BBB0E3}" srcOrd="2" destOrd="0" presId="urn:microsoft.com/office/officeart/2009/3/layout/HorizontalOrganizationChart"/>
    <dgm:cxn modelId="{902F2E98-36D4-4443-8A76-D92DC0B04D40}" type="presParOf" srcId="{54143DBE-25ED-EC4A-8510-A165A5BBB0E3}" destId="{3FF81872-CBA0-C54A-9D9A-C11A21C31275}" srcOrd="0" destOrd="0" presId="urn:microsoft.com/office/officeart/2009/3/layout/HorizontalOrganizationChart"/>
    <dgm:cxn modelId="{7A100B00-A5BC-3940-8D68-09556DB26EAB}" type="presParOf" srcId="{54143DBE-25ED-EC4A-8510-A165A5BBB0E3}" destId="{D1C2370A-AD4F-1E4E-8B72-327907F35B3A}" srcOrd="1" destOrd="0" presId="urn:microsoft.com/office/officeart/2009/3/layout/HorizontalOrganizationChart"/>
    <dgm:cxn modelId="{751D18E8-A827-F04F-B90C-F2E951D346F2}" type="presParOf" srcId="{D1C2370A-AD4F-1E4E-8B72-327907F35B3A}" destId="{C91423E7-70A7-784C-81E8-98FADF8C3586}" srcOrd="0" destOrd="0" presId="urn:microsoft.com/office/officeart/2009/3/layout/HorizontalOrganizationChart"/>
    <dgm:cxn modelId="{33A0316A-858A-0D46-9950-0AC70E3C88DB}" type="presParOf" srcId="{C91423E7-70A7-784C-81E8-98FADF8C3586}" destId="{CDFF61C3-B424-8A43-BDC7-D6BB24E16722}" srcOrd="0" destOrd="0" presId="urn:microsoft.com/office/officeart/2009/3/layout/HorizontalOrganizationChart"/>
    <dgm:cxn modelId="{DA621025-329E-6644-AF30-A14ED21B4F8E}" type="presParOf" srcId="{C91423E7-70A7-784C-81E8-98FADF8C3586}" destId="{58039E91-E348-0F49-A45E-3C6516A21494}" srcOrd="1" destOrd="0" presId="urn:microsoft.com/office/officeart/2009/3/layout/HorizontalOrganizationChart"/>
    <dgm:cxn modelId="{1F12C91D-C0CC-0B47-B66A-C438A5502191}" type="presParOf" srcId="{D1C2370A-AD4F-1E4E-8B72-327907F35B3A}" destId="{697279FC-9871-9742-89A2-9B23F58B6121}" srcOrd="1" destOrd="0" presId="urn:microsoft.com/office/officeart/2009/3/layout/HorizontalOrganizationChart"/>
    <dgm:cxn modelId="{8D174D5D-2A95-484F-9A95-1D441EF521B9}" type="presParOf" srcId="{D1C2370A-AD4F-1E4E-8B72-327907F35B3A}" destId="{D80149BC-C6CC-ED49-B2E9-163E09C89D7A}" srcOrd="2" destOrd="0" presId="urn:microsoft.com/office/officeart/2009/3/layout/HorizontalOrganizationChart"/>
    <dgm:cxn modelId="{7E7163A1-745C-E445-9036-D44541527E65}" type="presParOf" srcId="{87617FA7-45C5-5340-BE75-2C682F9AEAFD}" destId="{C3D63FC1-DAE1-104A-B782-85CEF179C9BD}" srcOrd="2" destOrd="0" presId="urn:microsoft.com/office/officeart/2009/3/layout/HorizontalOrganizationChart"/>
    <dgm:cxn modelId="{F54FF6B9-6887-8241-9B42-DF587B3521B0}" type="presParOf" srcId="{87617FA7-45C5-5340-BE75-2C682F9AEAFD}" destId="{879E85B0-1985-DA43-88F8-8FD76AD523A8}" srcOrd="3" destOrd="0" presId="urn:microsoft.com/office/officeart/2009/3/layout/HorizontalOrganizationChart"/>
    <dgm:cxn modelId="{A05A794D-A5BA-FC4C-B13E-AE7E1C0EEC9A}" type="presParOf" srcId="{879E85B0-1985-DA43-88F8-8FD76AD523A8}" destId="{D231E513-136C-7A4D-882C-C302E8725982}" srcOrd="0" destOrd="0" presId="urn:microsoft.com/office/officeart/2009/3/layout/HorizontalOrganizationChart"/>
    <dgm:cxn modelId="{F172C6C8-C4F4-9848-BEB9-28F130E9B8CF}" type="presParOf" srcId="{D231E513-136C-7A4D-882C-C302E8725982}" destId="{2894EF1B-2C26-3547-9B40-5F7533D31494}" srcOrd="0" destOrd="0" presId="urn:microsoft.com/office/officeart/2009/3/layout/HorizontalOrganizationChart"/>
    <dgm:cxn modelId="{737F688B-BBA3-D143-BDE3-0AAF168BCD82}" type="presParOf" srcId="{D231E513-136C-7A4D-882C-C302E8725982}" destId="{4A86A546-DAE3-6349-A9BB-9B0E2032D867}" srcOrd="1" destOrd="0" presId="urn:microsoft.com/office/officeart/2009/3/layout/HorizontalOrganizationChart"/>
    <dgm:cxn modelId="{42D9B9DD-E0CE-6148-929F-42E048FC0D6C}" type="presParOf" srcId="{879E85B0-1985-DA43-88F8-8FD76AD523A8}" destId="{520A31B7-E95F-AB40-A493-39F27E618F48}" srcOrd="1" destOrd="0" presId="urn:microsoft.com/office/officeart/2009/3/layout/HorizontalOrganizationChart"/>
    <dgm:cxn modelId="{398EAACC-EA1E-CF45-96CD-49A347BE9957}" type="presParOf" srcId="{879E85B0-1985-DA43-88F8-8FD76AD523A8}" destId="{15194400-8C90-ED40-B9E9-766C8522A4E8}" srcOrd="2" destOrd="0" presId="urn:microsoft.com/office/officeart/2009/3/layout/HorizontalOrganizationChart"/>
    <dgm:cxn modelId="{FA662012-3109-F849-ABA3-D0749B3E67D4}" type="presParOf" srcId="{87617FA7-45C5-5340-BE75-2C682F9AEAFD}" destId="{B3C158AE-337F-E943-8563-7896EC656A2E}" srcOrd="4" destOrd="0" presId="urn:microsoft.com/office/officeart/2009/3/layout/HorizontalOrganizationChart"/>
    <dgm:cxn modelId="{A109845B-67DA-C44E-A4F5-122F19A83A57}" type="presParOf" srcId="{87617FA7-45C5-5340-BE75-2C682F9AEAFD}" destId="{707A4BB8-CA7D-5F44-8E90-AF2FEDF54628}" srcOrd="5" destOrd="0" presId="urn:microsoft.com/office/officeart/2009/3/layout/HorizontalOrganizationChart"/>
    <dgm:cxn modelId="{1D832846-EBBA-1243-8CDB-2853ED0C32BC}" type="presParOf" srcId="{707A4BB8-CA7D-5F44-8E90-AF2FEDF54628}" destId="{13200118-81C2-384D-B6C4-C77515E61DE2}" srcOrd="0" destOrd="0" presId="urn:microsoft.com/office/officeart/2009/3/layout/HorizontalOrganizationChart"/>
    <dgm:cxn modelId="{25DEC6B3-BC84-8B4D-A900-0DA6A8F1D71D}" type="presParOf" srcId="{13200118-81C2-384D-B6C4-C77515E61DE2}" destId="{C4F1CC39-F127-554A-928C-B17B7416D0E6}" srcOrd="0" destOrd="0" presId="urn:microsoft.com/office/officeart/2009/3/layout/HorizontalOrganizationChart"/>
    <dgm:cxn modelId="{693A17B3-C021-384E-956C-0A4D29912DE9}" type="presParOf" srcId="{13200118-81C2-384D-B6C4-C77515E61DE2}" destId="{74F317D7-F046-674B-B402-44CE4C064733}" srcOrd="1" destOrd="0" presId="urn:microsoft.com/office/officeart/2009/3/layout/HorizontalOrganizationChart"/>
    <dgm:cxn modelId="{64FF731F-257C-F545-8610-FE6C7D2675C0}" type="presParOf" srcId="{707A4BB8-CA7D-5F44-8E90-AF2FEDF54628}" destId="{B75DF819-1E06-C049-BDCC-92699FC3C4F7}" srcOrd="1" destOrd="0" presId="urn:microsoft.com/office/officeart/2009/3/layout/HorizontalOrganizationChart"/>
    <dgm:cxn modelId="{CEEA7DDF-3A7A-A04A-A701-F930C5FD0EC5}" type="presParOf" srcId="{707A4BB8-CA7D-5F44-8E90-AF2FEDF54628}" destId="{66BA04B5-707B-8741-B68C-1D40D089E8D4}" srcOrd="2" destOrd="0" presId="urn:microsoft.com/office/officeart/2009/3/layout/HorizontalOrganizationChart"/>
    <dgm:cxn modelId="{DA8899D5-4665-B644-8593-847A4659BD6C}" type="presParOf" srcId="{8AFE6A5B-6E5E-F140-8A2F-EB22C726D934}" destId="{DC53B1F1-A848-2444-90FD-00220EF9B72D}" srcOrd="2" destOrd="0" presId="urn:microsoft.com/office/officeart/2009/3/layout/HorizontalOrganizationChart"/>
    <dgm:cxn modelId="{89AC17EC-7B2C-C440-AE07-F52A4214F798}" type="presParOf" srcId="{DC53B1F1-A848-2444-90FD-00220EF9B72D}" destId="{E796BBC9-4FF3-B84C-94B7-D1A58B9AF19F}" srcOrd="0" destOrd="0" presId="urn:microsoft.com/office/officeart/2009/3/layout/HorizontalOrganizationChart"/>
    <dgm:cxn modelId="{498D4A9E-B091-AC49-844F-A78BC41322AF}" type="presParOf" srcId="{DC53B1F1-A848-2444-90FD-00220EF9B72D}" destId="{78D00CB0-1C51-A041-8222-C17FB1B51FDC}" srcOrd="1" destOrd="0" presId="urn:microsoft.com/office/officeart/2009/3/layout/HorizontalOrganizationChart"/>
    <dgm:cxn modelId="{73F912BE-FF5F-8041-BB7C-FB1FDFC54D97}" type="presParOf" srcId="{78D00CB0-1C51-A041-8222-C17FB1B51FDC}" destId="{D64A9110-4CA1-064D-9E37-A3D4828113EA}" srcOrd="0" destOrd="0" presId="urn:microsoft.com/office/officeart/2009/3/layout/HorizontalOrganizationChart"/>
    <dgm:cxn modelId="{5A7691DE-761B-E645-B7D3-2C862C8061D0}" type="presParOf" srcId="{D64A9110-4CA1-064D-9E37-A3D4828113EA}" destId="{054A6034-A6FD-0B4F-8B81-2C3C012A7EDE}" srcOrd="0" destOrd="0" presId="urn:microsoft.com/office/officeart/2009/3/layout/HorizontalOrganizationChart"/>
    <dgm:cxn modelId="{8FCC3A13-8A4E-C840-9C6A-8BEB8C2F027B}" type="presParOf" srcId="{D64A9110-4CA1-064D-9E37-A3D4828113EA}" destId="{9A9A7203-F24B-D049-95E4-200E853163F0}" srcOrd="1" destOrd="0" presId="urn:microsoft.com/office/officeart/2009/3/layout/HorizontalOrganizationChart"/>
    <dgm:cxn modelId="{8DE48E16-7AB7-6144-B385-DDAEA4507689}" type="presParOf" srcId="{78D00CB0-1C51-A041-8222-C17FB1B51FDC}" destId="{A7900493-455D-9D43-80D8-D9C7EA03EF33}" srcOrd="1" destOrd="0" presId="urn:microsoft.com/office/officeart/2009/3/layout/HorizontalOrganizationChart"/>
    <dgm:cxn modelId="{5E8ED5A6-6A38-1A4B-ADD3-B4A2E92B3DB2}" type="presParOf" srcId="{78D00CB0-1C51-A041-8222-C17FB1B51FDC}" destId="{61DE12FB-B4BC-684A-8F73-4B2FC58D409D}" srcOrd="2" destOrd="0" presId="urn:microsoft.com/office/officeart/2009/3/layout/HorizontalOrganizationChart"/>
    <dgm:cxn modelId="{191F3EF4-6122-514A-8388-9E34319A004B}" type="presParOf" srcId="{461C6B43-807E-A646-8DD2-05388960CC9A}" destId="{59A24E6F-F1A6-8F42-9566-35A949861318}"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2ADED93-3FFA-064D-9A9E-D6E0BFFA012E}" type="doc">
      <dgm:prSet loTypeId="urn:microsoft.com/office/officeart/2009/3/layout/HorizontalOrganizationChart" loCatId="" qsTypeId="urn:microsoft.com/office/officeart/2005/8/quickstyle/simple1" qsCatId="simple" csTypeId="urn:microsoft.com/office/officeart/2005/8/colors/accent2_2" csCatId="accent2" phldr="1"/>
      <dgm:spPr/>
      <dgm:t>
        <a:bodyPr/>
        <a:lstStyle/>
        <a:p>
          <a:endParaRPr lang="en-US"/>
        </a:p>
      </dgm:t>
    </dgm:pt>
    <dgm:pt modelId="{0159A1B6-944D-A743-9B09-BC9ABAA6161C}">
      <dgm:prSet phldrT="[Text]" custT="1"/>
      <dgm:spPr>
        <a:solidFill>
          <a:srgbClr val="BEEDFF"/>
        </a:solidFill>
      </dgm:spPr>
      <dgm:t>
        <a:bodyPr/>
        <a:lstStyle/>
        <a:p>
          <a:r>
            <a:rPr lang="en-US" sz="1400" dirty="0" smtClean="0">
              <a:solidFill>
                <a:schemeClr val="bg2">
                  <a:lumMod val="25000"/>
                </a:schemeClr>
              </a:solidFill>
            </a:rPr>
            <a:t>Master Product Data</a:t>
          </a:r>
        </a:p>
      </dgm:t>
    </dgm:pt>
    <dgm:pt modelId="{9BA41B9A-113B-2947-BDA2-680BB795EC43}" type="parTrans" cxnId="{F052D30E-AA0B-994E-89C3-BFE7AA60A7F6}">
      <dgm:prSet/>
      <dgm:spPr/>
      <dgm:t>
        <a:bodyPr/>
        <a:lstStyle/>
        <a:p>
          <a:endParaRPr lang="en-US" sz="1400">
            <a:solidFill>
              <a:schemeClr val="bg2">
                <a:lumMod val="25000"/>
              </a:schemeClr>
            </a:solidFill>
          </a:endParaRPr>
        </a:p>
      </dgm:t>
    </dgm:pt>
    <dgm:pt modelId="{B4FB5BCA-1AB9-134F-8504-0CD99A18A32C}" type="sibTrans" cxnId="{F052D30E-AA0B-994E-89C3-BFE7AA60A7F6}">
      <dgm:prSet/>
      <dgm:spPr/>
      <dgm:t>
        <a:bodyPr/>
        <a:lstStyle/>
        <a:p>
          <a:endParaRPr lang="en-US" sz="1400">
            <a:solidFill>
              <a:schemeClr val="bg2">
                <a:lumMod val="25000"/>
              </a:schemeClr>
            </a:solidFill>
          </a:endParaRPr>
        </a:p>
      </dgm:t>
    </dgm:pt>
    <dgm:pt modelId="{61045BA2-0032-A74A-8142-99A1E3CE734E}">
      <dgm:prSet phldrT="[Text]" custT="1"/>
      <dgm:spPr>
        <a:solidFill>
          <a:srgbClr val="FBB034"/>
        </a:solidFill>
      </dgm:spPr>
      <dgm:t>
        <a:bodyPr/>
        <a:lstStyle/>
        <a:p>
          <a:r>
            <a:rPr lang="en-US" sz="1400" dirty="0" smtClean="0">
              <a:solidFill>
                <a:schemeClr val="bg2">
                  <a:lumMod val="25000"/>
                </a:schemeClr>
              </a:solidFill>
            </a:rPr>
            <a:t>Product data cache</a:t>
          </a:r>
          <a:endParaRPr lang="en-US" sz="1400" dirty="0">
            <a:solidFill>
              <a:schemeClr val="bg2">
                <a:lumMod val="25000"/>
              </a:schemeClr>
            </a:solidFill>
          </a:endParaRPr>
        </a:p>
      </dgm:t>
    </dgm:pt>
    <dgm:pt modelId="{D1D0FBE1-20B5-EA48-8060-45BC86BFB33B}" type="parTrans" cxnId="{0D195BAD-83F9-2D4B-8C2B-71177860C524}">
      <dgm:prSet/>
      <dgm:spPr>
        <a:ln>
          <a:solidFill>
            <a:schemeClr val="tx1"/>
          </a:solidFill>
        </a:ln>
      </dgm:spPr>
      <dgm:t>
        <a:bodyPr/>
        <a:lstStyle/>
        <a:p>
          <a:endParaRPr lang="en-US" sz="1400">
            <a:solidFill>
              <a:schemeClr val="bg2">
                <a:lumMod val="25000"/>
              </a:schemeClr>
            </a:solidFill>
          </a:endParaRPr>
        </a:p>
      </dgm:t>
    </dgm:pt>
    <dgm:pt modelId="{C5A452E6-57AF-6A45-95D8-160ADC1F769B}" type="sibTrans" cxnId="{0D195BAD-83F9-2D4B-8C2B-71177860C524}">
      <dgm:prSet/>
      <dgm:spPr/>
      <dgm:t>
        <a:bodyPr/>
        <a:lstStyle/>
        <a:p>
          <a:endParaRPr lang="en-US" sz="1400">
            <a:solidFill>
              <a:schemeClr val="bg2">
                <a:lumMod val="25000"/>
              </a:schemeClr>
            </a:solidFill>
          </a:endParaRPr>
        </a:p>
      </dgm:t>
    </dgm:pt>
    <dgm:pt modelId="{BAF74D4C-0C21-C346-BA49-8C8A7B8D662D}">
      <dgm:prSet phldrT="[Text]" custT="1"/>
      <dgm:spPr>
        <a:solidFill>
          <a:srgbClr val="FBB034"/>
        </a:solidFill>
      </dgm:spPr>
      <dgm:t>
        <a:bodyPr/>
        <a:lstStyle/>
        <a:p>
          <a:r>
            <a:rPr lang="en-US" sz="1400" dirty="0" smtClean="0">
              <a:solidFill>
                <a:schemeClr val="bg2">
                  <a:lumMod val="25000"/>
                </a:schemeClr>
              </a:solidFill>
            </a:rPr>
            <a:t>Experience</a:t>
          </a:r>
          <a:endParaRPr lang="en-US" sz="1400" dirty="0">
            <a:solidFill>
              <a:schemeClr val="bg2">
                <a:lumMod val="25000"/>
              </a:schemeClr>
            </a:solidFill>
          </a:endParaRPr>
        </a:p>
      </dgm:t>
    </dgm:pt>
    <dgm:pt modelId="{0A4503E6-4D58-7D4A-85F5-111505889336}" type="parTrans" cxnId="{72FA3530-A0D2-C848-9484-D3811A0546DE}">
      <dgm:prSet/>
      <dgm:spPr>
        <a:ln>
          <a:solidFill>
            <a:schemeClr val="tx1"/>
          </a:solidFill>
        </a:ln>
      </dgm:spPr>
      <dgm:t>
        <a:bodyPr/>
        <a:lstStyle/>
        <a:p>
          <a:endParaRPr lang="en-US" sz="1400">
            <a:solidFill>
              <a:schemeClr val="bg2">
                <a:lumMod val="25000"/>
              </a:schemeClr>
            </a:solidFill>
          </a:endParaRPr>
        </a:p>
      </dgm:t>
    </dgm:pt>
    <dgm:pt modelId="{C4CF2AD7-F8E3-B241-8634-64837AFBEF54}" type="sibTrans" cxnId="{72FA3530-A0D2-C848-9484-D3811A0546DE}">
      <dgm:prSet/>
      <dgm:spPr/>
      <dgm:t>
        <a:bodyPr/>
        <a:lstStyle/>
        <a:p>
          <a:endParaRPr lang="en-US" sz="1400">
            <a:solidFill>
              <a:schemeClr val="bg2">
                <a:lumMod val="25000"/>
              </a:schemeClr>
            </a:solidFill>
          </a:endParaRPr>
        </a:p>
      </dgm:t>
    </dgm:pt>
    <dgm:pt modelId="{33E3A8EA-D128-DD46-BBEB-83636E851F59}" type="asst">
      <dgm:prSet custT="1"/>
      <dgm:spPr>
        <a:solidFill>
          <a:srgbClr val="FBB034"/>
        </a:solidFill>
      </dgm:spPr>
      <dgm:t>
        <a:bodyPr/>
        <a:lstStyle/>
        <a:p>
          <a:r>
            <a:rPr lang="en-US" sz="1400" dirty="0" smtClean="0">
              <a:solidFill>
                <a:schemeClr val="bg2">
                  <a:lumMod val="25000"/>
                </a:schemeClr>
              </a:solidFill>
            </a:rPr>
            <a:t>Marketing</a:t>
          </a:r>
          <a:r>
            <a:rPr lang="en-US" sz="1400" baseline="0" dirty="0" smtClean="0">
              <a:solidFill>
                <a:schemeClr val="bg2">
                  <a:lumMod val="25000"/>
                </a:schemeClr>
              </a:solidFill>
            </a:rPr>
            <a:t> data</a:t>
          </a:r>
          <a:endParaRPr lang="en-US" sz="1400" dirty="0">
            <a:solidFill>
              <a:schemeClr val="bg2">
                <a:lumMod val="25000"/>
              </a:schemeClr>
            </a:solidFill>
          </a:endParaRPr>
        </a:p>
      </dgm:t>
    </dgm:pt>
    <dgm:pt modelId="{3F99384C-F011-6342-82F4-7F886BD7BB1F}" type="parTrans" cxnId="{3AC7F56C-BF80-D943-969A-470DE2CCF62F}">
      <dgm:prSet/>
      <dgm:spPr>
        <a:ln>
          <a:solidFill>
            <a:schemeClr val="tx1"/>
          </a:solidFill>
        </a:ln>
      </dgm:spPr>
      <dgm:t>
        <a:bodyPr/>
        <a:lstStyle/>
        <a:p>
          <a:endParaRPr lang="en-US" sz="1400">
            <a:solidFill>
              <a:schemeClr val="bg2">
                <a:lumMod val="25000"/>
              </a:schemeClr>
            </a:solidFill>
          </a:endParaRPr>
        </a:p>
      </dgm:t>
    </dgm:pt>
    <dgm:pt modelId="{1214506D-A04E-BF4E-B50E-63C6C92986E9}" type="sibTrans" cxnId="{3AC7F56C-BF80-D943-969A-470DE2CCF62F}">
      <dgm:prSet/>
      <dgm:spPr/>
      <dgm:t>
        <a:bodyPr/>
        <a:lstStyle/>
        <a:p>
          <a:endParaRPr lang="en-US" sz="1400">
            <a:solidFill>
              <a:schemeClr val="bg2">
                <a:lumMod val="25000"/>
              </a:schemeClr>
            </a:solidFill>
          </a:endParaRPr>
        </a:p>
      </dgm:t>
    </dgm:pt>
    <dgm:pt modelId="{85A82AFF-ADE4-D941-9076-3B3ABA3BBAC4}">
      <dgm:prSet custT="1"/>
      <dgm:spPr>
        <a:solidFill>
          <a:srgbClr val="FBB034"/>
        </a:solidFill>
      </dgm:spPr>
      <dgm:t>
        <a:bodyPr/>
        <a:lstStyle/>
        <a:p>
          <a:r>
            <a:rPr lang="en-US" sz="1400" dirty="0" smtClean="0">
              <a:solidFill>
                <a:schemeClr val="bg2">
                  <a:lumMod val="25000"/>
                </a:schemeClr>
              </a:solidFill>
            </a:rPr>
            <a:t>Catalog Blueprint</a:t>
          </a:r>
          <a:endParaRPr lang="en-US" sz="1400" dirty="0">
            <a:solidFill>
              <a:schemeClr val="bg2">
                <a:lumMod val="25000"/>
              </a:schemeClr>
            </a:solidFill>
          </a:endParaRPr>
        </a:p>
      </dgm:t>
    </dgm:pt>
    <dgm:pt modelId="{7CE58413-506E-F04E-BAAE-036991642794}" type="parTrans" cxnId="{83126922-8216-BD4C-B314-432B4FD742BC}">
      <dgm:prSet/>
      <dgm:spPr>
        <a:ln>
          <a:solidFill>
            <a:schemeClr val="tx1"/>
          </a:solidFill>
        </a:ln>
      </dgm:spPr>
      <dgm:t>
        <a:bodyPr/>
        <a:lstStyle/>
        <a:p>
          <a:endParaRPr lang="en-US" sz="1400">
            <a:solidFill>
              <a:schemeClr val="bg2">
                <a:lumMod val="25000"/>
              </a:schemeClr>
            </a:solidFill>
          </a:endParaRPr>
        </a:p>
      </dgm:t>
    </dgm:pt>
    <dgm:pt modelId="{C029EF96-311E-5443-AAF9-A33F818A72AA}" type="sibTrans" cxnId="{83126922-8216-BD4C-B314-432B4FD742BC}">
      <dgm:prSet/>
      <dgm:spPr/>
      <dgm:t>
        <a:bodyPr/>
        <a:lstStyle/>
        <a:p>
          <a:endParaRPr lang="en-US" sz="1400">
            <a:solidFill>
              <a:schemeClr val="bg2">
                <a:lumMod val="25000"/>
              </a:schemeClr>
            </a:solidFill>
          </a:endParaRPr>
        </a:p>
      </dgm:t>
    </dgm:pt>
    <dgm:pt modelId="{FEA071AA-E14C-704A-841B-8AFD4FAECAE6}">
      <dgm:prSet custT="1"/>
      <dgm:spPr>
        <a:solidFill>
          <a:srgbClr val="FBB034"/>
        </a:solidFill>
      </dgm:spPr>
      <dgm:t>
        <a:bodyPr/>
        <a:lstStyle/>
        <a:p>
          <a:r>
            <a:rPr lang="en-US" sz="1400" dirty="0" smtClean="0">
              <a:solidFill>
                <a:schemeClr val="bg2">
                  <a:lumMod val="25000"/>
                </a:schemeClr>
              </a:solidFill>
            </a:rPr>
            <a:t>Product page</a:t>
          </a:r>
          <a:endParaRPr lang="en-US" sz="1400" dirty="0">
            <a:solidFill>
              <a:schemeClr val="bg2">
                <a:lumMod val="25000"/>
              </a:schemeClr>
            </a:solidFill>
          </a:endParaRPr>
        </a:p>
      </dgm:t>
    </dgm:pt>
    <dgm:pt modelId="{6F7916DC-1977-6442-B6AE-0EECB6256BE8}" type="parTrans" cxnId="{84F8D491-C7D0-774E-A29F-A534E16029BA}">
      <dgm:prSet/>
      <dgm:spPr>
        <a:ln>
          <a:solidFill>
            <a:schemeClr val="tx1"/>
          </a:solidFill>
        </a:ln>
      </dgm:spPr>
      <dgm:t>
        <a:bodyPr/>
        <a:lstStyle/>
        <a:p>
          <a:endParaRPr lang="en-US" sz="1400">
            <a:solidFill>
              <a:schemeClr val="bg2">
                <a:lumMod val="25000"/>
              </a:schemeClr>
            </a:solidFill>
          </a:endParaRPr>
        </a:p>
      </dgm:t>
    </dgm:pt>
    <dgm:pt modelId="{C7EC1649-CACE-7145-B155-7FCB6316ED9C}" type="sibTrans" cxnId="{84F8D491-C7D0-774E-A29F-A534E16029BA}">
      <dgm:prSet/>
      <dgm:spPr/>
      <dgm:t>
        <a:bodyPr/>
        <a:lstStyle/>
        <a:p>
          <a:endParaRPr lang="en-US" sz="1400">
            <a:solidFill>
              <a:schemeClr val="bg2">
                <a:lumMod val="25000"/>
              </a:schemeClr>
            </a:solidFill>
          </a:endParaRPr>
        </a:p>
      </dgm:t>
    </dgm:pt>
    <dgm:pt modelId="{0C3A1AD0-DD94-B64E-85DA-165A67FDAD48}" type="asst">
      <dgm:prSet custT="1"/>
      <dgm:spPr>
        <a:solidFill>
          <a:srgbClr val="FBB034"/>
        </a:solidFill>
        <a:ln>
          <a:noFill/>
        </a:ln>
      </dgm:spPr>
      <dgm:t>
        <a:bodyPr/>
        <a:lstStyle/>
        <a:p>
          <a:r>
            <a:rPr lang="en-US" sz="1400" dirty="0" smtClean="0">
              <a:solidFill>
                <a:schemeClr val="bg2">
                  <a:lumMod val="25000"/>
                </a:schemeClr>
              </a:solidFill>
            </a:rPr>
            <a:t>Templates</a:t>
          </a:r>
          <a:endParaRPr lang="en-US" sz="1400" dirty="0">
            <a:solidFill>
              <a:schemeClr val="bg2">
                <a:lumMod val="25000"/>
              </a:schemeClr>
            </a:solidFill>
          </a:endParaRPr>
        </a:p>
      </dgm:t>
    </dgm:pt>
    <dgm:pt modelId="{2CEC9427-81CB-0B47-80B7-1E86B16DC561}" type="parTrans" cxnId="{89D8393F-AAE5-4E43-9ED7-1E979B97B4F1}">
      <dgm:prSet/>
      <dgm:spPr>
        <a:ln>
          <a:solidFill>
            <a:schemeClr val="tx1"/>
          </a:solidFill>
        </a:ln>
      </dgm:spPr>
      <dgm:t>
        <a:bodyPr/>
        <a:lstStyle/>
        <a:p>
          <a:endParaRPr lang="en-US" sz="1400">
            <a:solidFill>
              <a:schemeClr val="bg2">
                <a:lumMod val="25000"/>
              </a:schemeClr>
            </a:solidFill>
          </a:endParaRPr>
        </a:p>
      </dgm:t>
    </dgm:pt>
    <dgm:pt modelId="{24C80C30-51E0-7648-B9FF-B534832556CC}" type="sibTrans" cxnId="{89D8393F-AAE5-4E43-9ED7-1E979B97B4F1}">
      <dgm:prSet/>
      <dgm:spPr/>
      <dgm:t>
        <a:bodyPr/>
        <a:lstStyle/>
        <a:p>
          <a:endParaRPr lang="en-US" sz="1400">
            <a:solidFill>
              <a:schemeClr val="bg2">
                <a:lumMod val="25000"/>
              </a:schemeClr>
            </a:solidFill>
          </a:endParaRPr>
        </a:p>
      </dgm:t>
    </dgm:pt>
    <dgm:pt modelId="{2D12069E-6D19-C74E-B690-3EF7FE266BFB}">
      <dgm:prSet custT="1"/>
      <dgm:spPr>
        <a:solidFill>
          <a:srgbClr val="FBB034"/>
        </a:solidFill>
      </dgm:spPr>
      <dgm:t>
        <a:bodyPr/>
        <a:lstStyle/>
        <a:p>
          <a:r>
            <a:rPr lang="en-US" sz="1400" dirty="0" smtClean="0">
              <a:solidFill>
                <a:schemeClr val="bg2">
                  <a:lumMod val="25000"/>
                </a:schemeClr>
              </a:solidFill>
            </a:rPr>
            <a:t>Physical</a:t>
          </a:r>
          <a:r>
            <a:rPr lang="en-US" sz="1400" baseline="0" dirty="0" smtClean="0">
              <a:solidFill>
                <a:schemeClr val="bg2">
                  <a:lumMod val="25000"/>
                </a:schemeClr>
              </a:solidFill>
            </a:rPr>
            <a:t> touch points</a:t>
          </a:r>
          <a:endParaRPr lang="en-US" sz="1400" dirty="0">
            <a:solidFill>
              <a:schemeClr val="bg2">
                <a:lumMod val="25000"/>
              </a:schemeClr>
            </a:solidFill>
          </a:endParaRPr>
        </a:p>
      </dgm:t>
    </dgm:pt>
    <dgm:pt modelId="{605C490E-0A68-6546-A60D-0D980D26A5F2}" type="parTrans" cxnId="{E8D007F8-C5B5-6F4A-947D-1A4B1B5CB351}">
      <dgm:prSet/>
      <dgm:spPr>
        <a:ln>
          <a:solidFill>
            <a:srgbClr val="000000"/>
          </a:solidFill>
        </a:ln>
      </dgm:spPr>
      <dgm:t>
        <a:bodyPr/>
        <a:lstStyle/>
        <a:p>
          <a:endParaRPr lang="en-US" sz="1400">
            <a:solidFill>
              <a:schemeClr val="bg2">
                <a:lumMod val="25000"/>
              </a:schemeClr>
            </a:solidFill>
          </a:endParaRPr>
        </a:p>
      </dgm:t>
    </dgm:pt>
    <dgm:pt modelId="{3309DCFF-3829-F74A-A41A-1656867630B2}" type="sibTrans" cxnId="{E8D007F8-C5B5-6F4A-947D-1A4B1B5CB351}">
      <dgm:prSet/>
      <dgm:spPr/>
      <dgm:t>
        <a:bodyPr/>
        <a:lstStyle/>
        <a:p>
          <a:endParaRPr lang="en-US" sz="1400">
            <a:solidFill>
              <a:schemeClr val="bg2">
                <a:lumMod val="25000"/>
              </a:schemeClr>
            </a:solidFill>
          </a:endParaRPr>
        </a:p>
      </dgm:t>
    </dgm:pt>
    <dgm:pt modelId="{C220386A-A9E2-5C4E-9B80-2ED0E57830C2}" type="pres">
      <dgm:prSet presAssocID="{A2ADED93-3FFA-064D-9A9E-D6E0BFFA012E}" presName="hierChild1" presStyleCnt="0">
        <dgm:presLayoutVars>
          <dgm:orgChart val="1"/>
          <dgm:chPref val="1"/>
          <dgm:dir/>
          <dgm:animOne val="branch"/>
          <dgm:animLvl val="lvl"/>
          <dgm:resizeHandles/>
        </dgm:presLayoutVars>
      </dgm:prSet>
      <dgm:spPr/>
      <dgm:t>
        <a:bodyPr/>
        <a:lstStyle/>
        <a:p>
          <a:endParaRPr lang="en-US"/>
        </a:p>
      </dgm:t>
    </dgm:pt>
    <dgm:pt modelId="{461C6B43-807E-A646-8DD2-05388960CC9A}" type="pres">
      <dgm:prSet presAssocID="{0159A1B6-944D-A743-9B09-BC9ABAA6161C}" presName="hierRoot1" presStyleCnt="0">
        <dgm:presLayoutVars>
          <dgm:hierBranch val="init"/>
        </dgm:presLayoutVars>
      </dgm:prSet>
      <dgm:spPr/>
    </dgm:pt>
    <dgm:pt modelId="{F00D994E-6CB2-5F4A-976C-39DD58006C74}" type="pres">
      <dgm:prSet presAssocID="{0159A1B6-944D-A743-9B09-BC9ABAA6161C}" presName="rootComposite1" presStyleCnt="0"/>
      <dgm:spPr/>
    </dgm:pt>
    <dgm:pt modelId="{605B6B3E-4A55-6248-A065-E83839963954}" type="pres">
      <dgm:prSet presAssocID="{0159A1B6-944D-A743-9B09-BC9ABAA6161C}" presName="rootText1" presStyleLbl="node0" presStyleIdx="0" presStyleCnt="1">
        <dgm:presLayoutVars>
          <dgm:chPref val="3"/>
        </dgm:presLayoutVars>
      </dgm:prSet>
      <dgm:spPr/>
      <dgm:t>
        <a:bodyPr/>
        <a:lstStyle/>
        <a:p>
          <a:endParaRPr lang="en-US"/>
        </a:p>
      </dgm:t>
    </dgm:pt>
    <dgm:pt modelId="{93423A46-51E5-224B-8F4B-8B6DF2BE6129}" type="pres">
      <dgm:prSet presAssocID="{0159A1B6-944D-A743-9B09-BC9ABAA6161C}" presName="rootConnector1" presStyleLbl="node1" presStyleIdx="0" presStyleCnt="0"/>
      <dgm:spPr/>
      <dgm:t>
        <a:bodyPr/>
        <a:lstStyle/>
        <a:p>
          <a:endParaRPr lang="en-US"/>
        </a:p>
      </dgm:t>
    </dgm:pt>
    <dgm:pt modelId="{AA636774-1E37-0D41-AAAA-6E0F14164039}" type="pres">
      <dgm:prSet presAssocID="{0159A1B6-944D-A743-9B09-BC9ABAA6161C}" presName="hierChild2" presStyleCnt="0"/>
      <dgm:spPr/>
    </dgm:pt>
    <dgm:pt modelId="{CECBFB3A-2785-194B-814C-2A372EFF8243}" type="pres">
      <dgm:prSet presAssocID="{D1D0FBE1-20B5-EA48-8060-45BC86BFB33B}" presName="Name64" presStyleLbl="parChTrans1D2" presStyleIdx="0" presStyleCnt="1"/>
      <dgm:spPr/>
      <dgm:t>
        <a:bodyPr/>
        <a:lstStyle/>
        <a:p>
          <a:endParaRPr lang="en-US"/>
        </a:p>
      </dgm:t>
    </dgm:pt>
    <dgm:pt modelId="{8AFE6A5B-6E5E-F140-8A2F-EB22C726D934}" type="pres">
      <dgm:prSet presAssocID="{61045BA2-0032-A74A-8142-99A1E3CE734E}" presName="hierRoot2" presStyleCnt="0">
        <dgm:presLayoutVars>
          <dgm:hierBranch val="init"/>
        </dgm:presLayoutVars>
      </dgm:prSet>
      <dgm:spPr/>
    </dgm:pt>
    <dgm:pt modelId="{8A7DB523-E814-6648-8896-9394D04D1B2C}" type="pres">
      <dgm:prSet presAssocID="{61045BA2-0032-A74A-8142-99A1E3CE734E}" presName="rootComposite" presStyleCnt="0"/>
      <dgm:spPr/>
    </dgm:pt>
    <dgm:pt modelId="{36297380-54BC-C949-8E13-05312C48A695}" type="pres">
      <dgm:prSet presAssocID="{61045BA2-0032-A74A-8142-99A1E3CE734E}" presName="rootText" presStyleLbl="node2" presStyleIdx="0" presStyleCnt="1">
        <dgm:presLayoutVars>
          <dgm:chPref val="3"/>
        </dgm:presLayoutVars>
      </dgm:prSet>
      <dgm:spPr/>
      <dgm:t>
        <a:bodyPr/>
        <a:lstStyle/>
        <a:p>
          <a:endParaRPr lang="en-US"/>
        </a:p>
      </dgm:t>
    </dgm:pt>
    <dgm:pt modelId="{B3CFB7C2-E5F3-9347-9D2D-6A9A2E7F1151}" type="pres">
      <dgm:prSet presAssocID="{61045BA2-0032-A74A-8142-99A1E3CE734E}" presName="rootConnector" presStyleLbl="node2" presStyleIdx="0" presStyleCnt="1"/>
      <dgm:spPr/>
      <dgm:t>
        <a:bodyPr/>
        <a:lstStyle/>
        <a:p>
          <a:endParaRPr lang="en-US"/>
        </a:p>
      </dgm:t>
    </dgm:pt>
    <dgm:pt modelId="{87617FA7-45C5-5340-BE75-2C682F9AEAFD}" type="pres">
      <dgm:prSet presAssocID="{61045BA2-0032-A74A-8142-99A1E3CE734E}" presName="hierChild4" presStyleCnt="0"/>
      <dgm:spPr/>
    </dgm:pt>
    <dgm:pt modelId="{F0F50242-220E-B045-95CE-EB4D88A5AF60}" type="pres">
      <dgm:prSet presAssocID="{7CE58413-506E-F04E-BAAE-036991642794}" presName="Name64" presStyleLbl="parChTrans1D3" presStyleIdx="0" presStyleCnt="4"/>
      <dgm:spPr/>
      <dgm:t>
        <a:bodyPr/>
        <a:lstStyle/>
        <a:p>
          <a:endParaRPr lang="en-US"/>
        </a:p>
      </dgm:t>
    </dgm:pt>
    <dgm:pt modelId="{05892AF2-16D1-5B4F-A513-9DF584566EA6}" type="pres">
      <dgm:prSet presAssocID="{85A82AFF-ADE4-D941-9076-3B3ABA3BBAC4}" presName="hierRoot2" presStyleCnt="0">
        <dgm:presLayoutVars>
          <dgm:hierBranch val="init"/>
        </dgm:presLayoutVars>
      </dgm:prSet>
      <dgm:spPr/>
    </dgm:pt>
    <dgm:pt modelId="{83030C50-6CEA-384A-AA6B-0B20601EDF0D}" type="pres">
      <dgm:prSet presAssocID="{85A82AFF-ADE4-D941-9076-3B3ABA3BBAC4}" presName="rootComposite" presStyleCnt="0"/>
      <dgm:spPr/>
    </dgm:pt>
    <dgm:pt modelId="{D35748FF-99A5-2B4B-B71B-AC72325A0ABB}" type="pres">
      <dgm:prSet presAssocID="{85A82AFF-ADE4-D941-9076-3B3ABA3BBAC4}" presName="rootText" presStyleLbl="node3" presStyleIdx="0" presStyleCnt="3">
        <dgm:presLayoutVars>
          <dgm:chPref val="3"/>
        </dgm:presLayoutVars>
      </dgm:prSet>
      <dgm:spPr/>
      <dgm:t>
        <a:bodyPr/>
        <a:lstStyle/>
        <a:p>
          <a:endParaRPr lang="en-US"/>
        </a:p>
      </dgm:t>
    </dgm:pt>
    <dgm:pt modelId="{A0F3A9F9-707C-1444-A672-1A455B40479F}" type="pres">
      <dgm:prSet presAssocID="{85A82AFF-ADE4-D941-9076-3B3ABA3BBAC4}" presName="rootConnector" presStyleLbl="node3" presStyleIdx="0" presStyleCnt="3"/>
      <dgm:spPr/>
      <dgm:t>
        <a:bodyPr/>
        <a:lstStyle/>
        <a:p>
          <a:endParaRPr lang="en-US"/>
        </a:p>
      </dgm:t>
    </dgm:pt>
    <dgm:pt modelId="{BA33E63E-0988-5245-850E-066F695B9B50}" type="pres">
      <dgm:prSet presAssocID="{85A82AFF-ADE4-D941-9076-3B3ABA3BBAC4}" presName="hierChild4" presStyleCnt="0"/>
      <dgm:spPr/>
    </dgm:pt>
    <dgm:pt modelId="{03001972-E2EE-5944-AD61-213796A0C2C5}" type="pres">
      <dgm:prSet presAssocID="{6F7916DC-1977-6442-B6AE-0EECB6256BE8}" presName="Name64" presStyleLbl="parChTrans1D4" presStyleIdx="0" presStyleCnt="2"/>
      <dgm:spPr/>
      <dgm:t>
        <a:bodyPr/>
        <a:lstStyle/>
        <a:p>
          <a:endParaRPr lang="en-US"/>
        </a:p>
      </dgm:t>
    </dgm:pt>
    <dgm:pt modelId="{AC9A4B17-209E-C74A-8A08-F1B7A8DB947B}" type="pres">
      <dgm:prSet presAssocID="{FEA071AA-E14C-704A-841B-8AFD4FAECAE6}" presName="hierRoot2" presStyleCnt="0">
        <dgm:presLayoutVars>
          <dgm:hierBranch val="init"/>
        </dgm:presLayoutVars>
      </dgm:prSet>
      <dgm:spPr/>
    </dgm:pt>
    <dgm:pt modelId="{0A8F160E-C3F4-7E44-BFFB-6EDCE8572F8A}" type="pres">
      <dgm:prSet presAssocID="{FEA071AA-E14C-704A-841B-8AFD4FAECAE6}" presName="rootComposite" presStyleCnt="0"/>
      <dgm:spPr/>
    </dgm:pt>
    <dgm:pt modelId="{65F757DE-A427-574D-8511-D88D6AB6BA36}" type="pres">
      <dgm:prSet presAssocID="{FEA071AA-E14C-704A-841B-8AFD4FAECAE6}" presName="rootText" presStyleLbl="node4" presStyleIdx="0" presStyleCnt="1">
        <dgm:presLayoutVars>
          <dgm:chPref val="3"/>
        </dgm:presLayoutVars>
      </dgm:prSet>
      <dgm:spPr/>
      <dgm:t>
        <a:bodyPr/>
        <a:lstStyle/>
        <a:p>
          <a:endParaRPr lang="en-US"/>
        </a:p>
      </dgm:t>
    </dgm:pt>
    <dgm:pt modelId="{56ED0F6D-5B10-644E-8EE6-357776A44C78}" type="pres">
      <dgm:prSet presAssocID="{FEA071AA-E14C-704A-841B-8AFD4FAECAE6}" presName="rootConnector" presStyleLbl="node4" presStyleIdx="0" presStyleCnt="1"/>
      <dgm:spPr/>
      <dgm:t>
        <a:bodyPr/>
        <a:lstStyle/>
        <a:p>
          <a:endParaRPr lang="en-US"/>
        </a:p>
      </dgm:t>
    </dgm:pt>
    <dgm:pt modelId="{493B99FE-95FA-D149-8AC7-949105AB5F70}" type="pres">
      <dgm:prSet presAssocID="{FEA071AA-E14C-704A-841B-8AFD4FAECAE6}" presName="hierChild4" presStyleCnt="0"/>
      <dgm:spPr/>
    </dgm:pt>
    <dgm:pt modelId="{8E49DC94-777C-CE44-8E0B-3AAE6FA9F65D}" type="pres">
      <dgm:prSet presAssocID="{FEA071AA-E14C-704A-841B-8AFD4FAECAE6}" presName="hierChild5" presStyleCnt="0"/>
      <dgm:spPr/>
    </dgm:pt>
    <dgm:pt modelId="{54143DBE-25ED-EC4A-8510-A165A5BBB0E3}" type="pres">
      <dgm:prSet presAssocID="{85A82AFF-ADE4-D941-9076-3B3ABA3BBAC4}" presName="hierChild5" presStyleCnt="0"/>
      <dgm:spPr/>
    </dgm:pt>
    <dgm:pt modelId="{3FF81872-CBA0-C54A-9D9A-C11A21C31275}" type="pres">
      <dgm:prSet presAssocID="{2CEC9427-81CB-0B47-80B7-1E86B16DC561}" presName="Name115" presStyleLbl="parChTrans1D4" presStyleIdx="1" presStyleCnt="2"/>
      <dgm:spPr/>
      <dgm:t>
        <a:bodyPr/>
        <a:lstStyle/>
        <a:p>
          <a:endParaRPr lang="en-US"/>
        </a:p>
      </dgm:t>
    </dgm:pt>
    <dgm:pt modelId="{D1C2370A-AD4F-1E4E-8B72-327907F35B3A}" type="pres">
      <dgm:prSet presAssocID="{0C3A1AD0-DD94-B64E-85DA-165A67FDAD48}" presName="hierRoot3" presStyleCnt="0">
        <dgm:presLayoutVars>
          <dgm:hierBranch val="init"/>
        </dgm:presLayoutVars>
      </dgm:prSet>
      <dgm:spPr/>
    </dgm:pt>
    <dgm:pt modelId="{C91423E7-70A7-784C-81E8-98FADF8C3586}" type="pres">
      <dgm:prSet presAssocID="{0C3A1AD0-DD94-B64E-85DA-165A67FDAD48}" presName="rootComposite3" presStyleCnt="0"/>
      <dgm:spPr/>
    </dgm:pt>
    <dgm:pt modelId="{CDFF61C3-B424-8A43-BDC7-D6BB24E16722}" type="pres">
      <dgm:prSet presAssocID="{0C3A1AD0-DD94-B64E-85DA-165A67FDAD48}" presName="rootText3" presStyleLbl="asst3" presStyleIdx="0" presStyleCnt="1">
        <dgm:presLayoutVars>
          <dgm:chPref val="3"/>
        </dgm:presLayoutVars>
      </dgm:prSet>
      <dgm:spPr/>
      <dgm:t>
        <a:bodyPr/>
        <a:lstStyle/>
        <a:p>
          <a:endParaRPr lang="en-US"/>
        </a:p>
      </dgm:t>
    </dgm:pt>
    <dgm:pt modelId="{58039E91-E348-0F49-A45E-3C6516A21494}" type="pres">
      <dgm:prSet presAssocID="{0C3A1AD0-DD94-B64E-85DA-165A67FDAD48}" presName="rootConnector3" presStyleLbl="asst3" presStyleIdx="0" presStyleCnt="1"/>
      <dgm:spPr/>
      <dgm:t>
        <a:bodyPr/>
        <a:lstStyle/>
        <a:p>
          <a:endParaRPr lang="en-US"/>
        </a:p>
      </dgm:t>
    </dgm:pt>
    <dgm:pt modelId="{697279FC-9871-9742-89A2-9B23F58B6121}" type="pres">
      <dgm:prSet presAssocID="{0C3A1AD0-DD94-B64E-85DA-165A67FDAD48}" presName="hierChild6" presStyleCnt="0"/>
      <dgm:spPr/>
    </dgm:pt>
    <dgm:pt modelId="{D80149BC-C6CC-ED49-B2E9-163E09C89D7A}" type="pres">
      <dgm:prSet presAssocID="{0C3A1AD0-DD94-B64E-85DA-165A67FDAD48}" presName="hierChild7" presStyleCnt="0"/>
      <dgm:spPr/>
    </dgm:pt>
    <dgm:pt modelId="{C3D63FC1-DAE1-104A-B782-85CEF179C9BD}" type="pres">
      <dgm:prSet presAssocID="{0A4503E6-4D58-7D4A-85F5-111505889336}" presName="Name64" presStyleLbl="parChTrans1D3" presStyleIdx="1" presStyleCnt="4"/>
      <dgm:spPr/>
      <dgm:t>
        <a:bodyPr/>
        <a:lstStyle/>
        <a:p>
          <a:endParaRPr lang="en-US"/>
        </a:p>
      </dgm:t>
    </dgm:pt>
    <dgm:pt modelId="{879E85B0-1985-DA43-88F8-8FD76AD523A8}" type="pres">
      <dgm:prSet presAssocID="{BAF74D4C-0C21-C346-BA49-8C8A7B8D662D}" presName="hierRoot2" presStyleCnt="0">
        <dgm:presLayoutVars>
          <dgm:hierBranch val="init"/>
        </dgm:presLayoutVars>
      </dgm:prSet>
      <dgm:spPr/>
    </dgm:pt>
    <dgm:pt modelId="{D231E513-136C-7A4D-882C-C302E8725982}" type="pres">
      <dgm:prSet presAssocID="{BAF74D4C-0C21-C346-BA49-8C8A7B8D662D}" presName="rootComposite" presStyleCnt="0"/>
      <dgm:spPr/>
    </dgm:pt>
    <dgm:pt modelId="{2894EF1B-2C26-3547-9B40-5F7533D31494}" type="pres">
      <dgm:prSet presAssocID="{BAF74D4C-0C21-C346-BA49-8C8A7B8D662D}" presName="rootText" presStyleLbl="node3" presStyleIdx="1" presStyleCnt="3">
        <dgm:presLayoutVars>
          <dgm:chPref val="3"/>
        </dgm:presLayoutVars>
      </dgm:prSet>
      <dgm:spPr/>
      <dgm:t>
        <a:bodyPr/>
        <a:lstStyle/>
        <a:p>
          <a:endParaRPr lang="en-US"/>
        </a:p>
      </dgm:t>
    </dgm:pt>
    <dgm:pt modelId="{4A86A546-DAE3-6349-A9BB-9B0E2032D867}" type="pres">
      <dgm:prSet presAssocID="{BAF74D4C-0C21-C346-BA49-8C8A7B8D662D}" presName="rootConnector" presStyleLbl="node3" presStyleIdx="1" presStyleCnt="3"/>
      <dgm:spPr/>
      <dgm:t>
        <a:bodyPr/>
        <a:lstStyle/>
        <a:p>
          <a:endParaRPr lang="en-US"/>
        </a:p>
      </dgm:t>
    </dgm:pt>
    <dgm:pt modelId="{520A31B7-E95F-AB40-A493-39F27E618F48}" type="pres">
      <dgm:prSet presAssocID="{BAF74D4C-0C21-C346-BA49-8C8A7B8D662D}" presName="hierChild4" presStyleCnt="0"/>
      <dgm:spPr/>
    </dgm:pt>
    <dgm:pt modelId="{15194400-8C90-ED40-B9E9-766C8522A4E8}" type="pres">
      <dgm:prSet presAssocID="{BAF74D4C-0C21-C346-BA49-8C8A7B8D662D}" presName="hierChild5" presStyleCnt="0"/>
      <dgm:spPr/>
    </dgm:pt>
    <dgm:pt modelId="{B3C158AE-337F-E943-8563-7896EC656A2E}" type="pres">
      <dgm:prSet presAssocID="{605C490E-0A68-6546-A60D-0D980D26A5F2}" presName="Name64" presStyleLbl="parChTrans1D3" presStyleIdx="2" presStyleCnt="4"/>
      <dgm:spPr/>
      <dgm:t>
        <a:bodyPr/>
        <a:lstStyle/>
        <a:p>
          <a:endParaRPr lang="en-US"/>
        </a:p>
      </dgm:t>
    </dgm:pt>
    <dgm:pt modelId="{707A4BB8-CA7D-5F44-8E90-AF2FEDF54628}" type="pres">
      <dgm:prSet presAssocID="{2D12069E-6D19-C74E-B690-3EF7FE266BFB}" presName="hierRoot2" presStyleCnt="0">
        <dgm:presLayoutVars>
          <dgm:hierBranch val="init"/>
        </dgm:presLayoutVars>
      </dgm:prSet>
      <dgm:spPr/>
    </dgm:pt>
    <dgm:pt modelId="{13200118-81C2-384D-B6C4-C77515E61DE2}" type="pres">
      <dgm:prSet presAssocID="{2D12069E-6D19-C74E-B690-3EF7FE266BFB}" presName="rootComposite" presStyleCnt="0"/>
      <dgm:spPr/>
    </dgm:pt>
    <dgm:pt modelId="{C4F1CC39-F127-554A-928C-B17B7416D0E6}" type="pres">
      <dgm:prSet presAssocID="{2D12069E-6D19-C74E-B690-3EF7FE266BFB}" presName="rootText" presStyleLbl="node3" presStyleIdx="2" presStyleCnt="3">
        <dgm:presLayoutVars>
          <dgm:chPref val="3"/>
        </dgm:presLayoutVars>
      </dgm:prSet>
      <dgm:spPr/>
      <dgm:t>
        <a:bodyPr/>
        <a:lstStyle/>
        <a:p>
          <a:endParaRPr lang="en-US"/>
        </a:p>
      </dgm:t>
    </dgm:pt>
    <dgm:pt modelId="{74F317D7-F046-674B-B402-44CE4C064733}" type="pres">
      <dgm:prSet presAssocID="{2D12069E-6D19-C74E-B690-3EF7FE266BFB}" presName="rootConnector" presStyleLbl="node3" presStyleIdx="2" presStyleCnt="3"/>
      <dgm:spPr/>
      <dgm:t>
        <a:bodyPr/>
        <a:lstStyle/>
        <a:p>
          <a:endParaRPr lang="en-US"/>
        </a:p>
      </dgm:t>
    </dgm:pt>
    <dgm:pt modelId="{B75DF819-1E06-C049-BDCC-92699FC3C4F7}" type="pres">
      <dgm:prSet presAssocID="{2D12069E-6D19-C74E-B690-3EF7FE266BFB}" presName="hierChild4" presStyleCnt="0"/>
      <dgm:spPr/>
    </dgm:pt>
    <dgm:pt modelId="{66BA04B5-707B-8741-B68C-1D40D089E8D4}" type="pres">
      <dgm:prSet presAssocID="{2D12069E-6D19-C74E-B690-3EF7FE266BFB}" presName="hierChild5" presStyleCnt="0"/>
      <dgm:spPr/>
    </dgm:pt>
    <dgm:pt modelId="{DC53B1F1-A848-2444-90FD-00220EF9B72D}" type="pres">
      <dgm:prSet presAssocID="{61045BA2-0032-A74A-8142-99A1E3CE734E}" presName="hierChild5" presStyleCnt="0"/>
      <dgm:spPr/>
    </dgm:pt>
    <dgm:pt modelId="{E796BBC9-4FF3-B84C-94B7-D1A58B9AF19F}" type="pres">
      <dgm:prSet presAssocID="{3F99384C-F011-6342-82F4-7F886BD7BB1F}" presName="Name115" presStyleLbl="parChTrans1D3" presStyleIdx="3" presStyleCnt="4"/>
      <dgm:spPr/>
      <dgm:t>
        <a:bodyPr/>
        <a:lstStyle/>
        <a:p>
          <a:endParaRPr lang="en-US"/>
        </a:p>
      </dgm:t>
    </dgm:pt>
    <dgm:pt modelId="{78D00CB0-1C51-A041-8222-C17FB1B51FDC}" type="pres">
      <dgm:prSet presAssocID="{33E3A8EA-D128-DD46-BBEB-83636E851F59}" presName="hierRoot3" presStyleCnt="0">
        <dgm:presLayoutVars>
          <dgm:hierBranch val="init"/>
        </dgm:presLayoutVars>
      </dgm:prSet>
      <dgm:spPr/>
    </dgm:pt>
    <dgm:pt modelId="{D64A9110-4CA1-064D-9E37-A3D4828113EA}" type="pres">
      <dgm:prSet presAssocID="{33E3A8EA-D128-DD46-BBEB-83636E851F59}" presName="rootComposite3" presStyleCnt="0"/>
      <dgm:spPr/>
    </dgm:pt>
    <dgm:pt modelId="{054A6034-A6FD-0B4F-8B81-2C3C012A7EDE}" type="pres">
      <dgm:prSet presAssocID="{33E3A8EA-D128-DD46-BBEB-83636E851F59}" presName="rootText3" presStyleLbl="asst2" presStyleIdx="0" presStyleCnt="1">
        <dgm:presLayoutVars>
          <dgm:chPref val="3"/>
        </dgm:presLayoutVars>
      </dgm:prSet>
      <dgm:spPr/>
      <dgm:t>
        <a:bodyPr/>
        <a:lstStyle/>
        <a:p>
          <a:endParaRPr lang="en-US"/>
        </a:p>
      </dgm:t>
    </dgm:pt>
    <dgm:pt modelId="{9A9A7203-F24B-D049-95E4-200E853163F0}" type="pres">
      <dgm:prSet presAssocID="{33E3A8EA-D128-DD46-BBEB-83636E851F59}" presName="rootConnector3" presStyleLbl="asst2" presStyleIdx="0" presStyleCnt="1"/>
      <dgm:spPr/>
      <dgm:t>
        <a:bodyPr/>
        <a:lstStyle/>
        <a:p>
          <a:endParaRPr lang="en-US"/>
        </a:p>
      </dgm:t>
    </dgm:pt>
    <dgm:pt modelId="{A7900493-455D-9D43-80D8-D9C7EA03EF33}" type="pres">
      <dgm:prSet presAssocID="{33E3A8EA-D128-DD46-BBEB-83636E851F59}" presName="hierChild6" presStyleCnt="0"/>
      <dgm:spPr/>
    </dgm:pt>
    <dgm:pt modelId="{61DE12FB-B4BC-684A-8F73-4B2FC58D409D}" type="pres">
      <dgm:prSet presAssocID="{33E3A8EA-D128-DD46-BBEB-83636E851F59}" presName="hierChild7" presStyleCnt="0"/>
      <dgm:spPr/>
    </dgm:pt>
    <dgm:pt modelId="{59A24E6F-F1A6-8F42-9566-35A949861318}" type="pres">
      <dgm:prSet presAssocID="{0159A1B6-944D-A743-9B09-BC9ABAA6161C}" presName="hierChild3" presStyleCnt="0"/>
      <dgm:spPr/>
    </dgm:pt>
  </dgm:ptLst>
  <dgm:cxnLst>
    <dgm:cxn modelId="{F59C1584-1851-1644-8A25-02958C6090E7}" type="presOf" srcId="{605C490E-0A68-6546-A60D-0D980D26A5F2}" destId="{B3C158AE-337F-E943-8563-7896EC656A2E}" srcOrd="0" destOrd="0" presId="urn:microsoft.com/office/officeart/2009/3/layout/HorizontalOrganizationChart"/>
    <dgm:cxn modelId="{6C664428-0EC6-5549-B93D-DFA220DE45E9}" type="presOf" srcId="{2D12069E-6D19-C74E-B690-3EF7FE266BFB}" destId="{C4F1CC39-F127-554A-928C-B17B7416D0E6}" srcOrd="0" destOrd="0" presId="urn:microsoft.com/office/officeart/2009/3/layout/HorizontalOrganizationChart"/>
    <dgm:cxn modelId="{85B5807C-4F88-704B-9143-E08EDDD51EC1}" type="presOf" srcId="{2CEC9427-81CB-0B47-80B7-1E86B16DC561}" destId="{3FF81872-CBA0-C54A-9D9A-C11A21C31275}" srcOrd="0" destOrd="0" presId="urn:microsoft.com/office/officeart/2009/3/layout/HorizontalOrganizationChart"/>
    <dgm:cxn modelId="{5653B8E7-0293-474E-8E26-B43D07C0CBFB}" type="presOf" srcId="{7CE58413-506E-F04E-BAAE-036991642794}" destId="{F0F50242-220E-B045-95CE-EB4D88A5AF60}" srcOrd="0" destOrd="0" presId="urn:microsoft.com/office/officeart/2009/3/layout/HorizontalOrganizationChart"/>
    <dgm:cxn modelId="{5D0DAA59-230E-ED4B-A4B2-9A0E16215A4A}" type="presOf" srcId="{0A4503E6-4D58-7D4A-85F5-111505889336}" destId="{C3D63FC1-DAE1-104A-B782-85CEF179C9BD}" srcOrd="0" destOrd="0" presId="urn:microsoft.com/office/officeart/2009/3/layout/HorizontalOrganizationChart"/>
    <dgm:cxn modelId="{83126922-8216-BD4C-B314-432B4FD742BC}" srcId="{61045BA2-0032-A74A-8142-99A1E3CE734E}" destId="{85A82AFF-ADE4-D941-9076-3B3ABA3BBAC4}" srcOrd="1" destOrd="0" parTransId="{7CE58413-506E-F04E-BAAE-036991642794}" sibTransId="{C029EF96-311E-5443-AAF9-A33F818A72AA}"/>
    <dgm:cxn modelId="{238F9192-C4EE-2C40-8A14-3250DAC5ABBB}" type="presOf" srcId="{D1D0FBE1-20B5-EA48-8060-45BC86BFB33B}" destId="{CECBFB3A-2785-194B-814C-2A372EFF8243}" srcOrd="0" destOrd="0" presId="urn:microsoft.com/office/officeart/2009/3/layout/HorizontalOrganizationChart"/>
    <dgm:cxn modelId="{B9D8ED0A-98C0-1D4A-B6A2-88147BFB49CA}" type="presOf" srcId="{0159A1B6-944D-A743-9B09-BC9ABAA6161C}" destId="{93423A46-51E5-224B-8F4B-8B6DF2BE6129}" srcOrd="1" destOrd="0" presId="urn:microsoft.com/office/officeart/2009/3/layout/HorizontalOrganizationChart"/>
    <dgm:cxn modelId="{7CE5D8E8-DEB3-514A-8E91-BBCD040EE09B}" type="presOf" srcId="{0159A1B6-944D-A743-9B09-BC9ABAA6161C}" destId="{605B6B3E-4A55-6248-A065-E83839963954}" srcOrd="0" destOrd="0" presId="urn:microsoft.com/office/officeart/2009/3/layout/HorizontalOrganizationChart"/>
    <dgm:cxn modelId="{89D8393F-AAE5-4E43-9ED7-1E979B97B4F1}" srcId="{85A82AFF-ADE4-D941-9076-3B3ABA3BBAC4}" destId="{0C3A1AD0-DD94-B64E-85DA-165A67FDAD48}" srcOrd="1" destOrd="0" parTransId="{2CEC9427-81CB-0B47-80B7-1E86B16DC561}" sibTransId="{24C80C30-51E0-7648-B9FF-B534832556CC}"/>
    <dgm:cxn modelId="{A969B049-C7BB-2F41-B520-15144A53BB9C}" type="presOf" srcId="{33E3A8EA-D128-DD46-BBEB-83636E851F59}" destId="{9A9A7203-F24B-D049-95E4-200E853163F0}" srcOrd="1" destOrd="0" presId="urn:microsoft.com/office/officeart/2009/3/layout/HorizontalOrganizationChart"/>
    <dgm:cxn modelId="{184F91E2-78CE-954C-85C0-DF554024D965}" type="presOf" srcId="{BAF74D4C-0C21-C346-BA49-8C8A7B8D662D}" destId="{2894EF1B-2C26-3547-9B40-5F7533D31494}" srcOrd="0" destOrd="0" presId="urn:microsoft.com/office/officeart/2009/3/layout/HorizontalOrganizationChart"/>
    <dgm:cxn modelId="{15F938B3-F70A-D545-93B8-0B66D508D49B}" type="presOf" srcId="{BAF74D4C-0C21-C346-BA49-8C8A7B8D662D}" destId="{4A86A546-DAE3-6349-A9BB-9B0E2032D867}" srcOrd="1" destOrd="0" presId="urn:microsoft.com/office/officeart/2009/3/layout/HorizontalOrganizationChart"/>
    <dgm:cxn modelId="{1254D105-7CB9-7E4A-B95A-B7F31711ED31}" type="presOf" srcId="{0C3A1AD0-DD94-B64E-85DA-165A67FDAD48}" destId="{CDFF61C3-B424-8A43-BDC7-D6BB24E16722}" srcOrd="0" destOrd="0" presId="urn:microsoft.com/office/officeart/2009/3/layout/HorizontalOrganizationChart"/>
    <dgm:cxn modelId="{A3F6E3AF-AAFB-1347-BD0E-444BE5687EFE}" type="presOf" srcId="{85A82AFF-ADE4-D941-9076-3B3ABA3BBAC4}" destId="{A0F3A9F9-707C-1444-A672-1A455B40479F}" srcOrd="1" destOrd="0" presId="urn:microsoft.com/office/officeart/2009/3/layout/HorizontalOrganizationChart"/>
    <dgm:cxn modelId="{84F8D491-C7D0-774E-A29F-A534E16029BA}" srcId="{85A82AFF-ADE4-D941-9076-3B3ABA3BBAC4}" destId="{FEA071AA-E14C-704A-841B-8AFD4FAECAE6}" srcOrd="0" destOrd="0" parTransId="{6F7916DC-1977-6442-B6AE-0EECB6256BE8}" sibTransId="{C7EC1649-CACE-7145-B155-7FCB6316ED9C}"/>
    <dgm:cxn modelId="{2F60FF21-F2DD-6F41-994A-FE7DD6A3943D}" type="presOf" srcId="{3F99384C-F011-6342-82F4-7F886BD7BB1F}" destId="{E796BBC9-4FF3-B84C-94B7-D1A58B9AF19F}" srcOrd="0" destOrd="0" presId="urn:microsoft.com/office/officeart/2009/3/layout/HorizontalOrganizationChart"/>
    <dgm:cxn modelId="{D316EA0A-BA01-DC49-A2A2-D03EFAF3BEEE}" type="presOf" srcId="{A2ADED93-3FFA-064D-9A9E-D6E0BFFA012E}" destId="{C220386A-A9E2-5C4E-9B80-2ED0E57830C2}" srcOrd="0" destOrd="0" presId="urn:microsoft.com/office/officeart/2009/3/layout/HorizontalOrganizationChart"/>
    <dgm:cxn modelId="{F052D30E-AA0B-994E-89C3-BFE7AA60A7F6}" srcId="{A2ADED93-3FFA-064D-9A9E-D6E0BFFA012E}" destId="{0159A1B6-944D-A743-9B09-BC9ABAA6161C}" srcOrd="0" destOrd="0" parTransId="{9BA41B9A-113B-2947-BDA2-680BB795EC43}" sibTransId="{B4FB5BCA-1AB9-134F-8504-0CD99A18A32C}"/>
    <dgm:cxn modelId="{D78E1201-C4EE-D04A-A376-FF3AF4539CEF}" type="presOf" srcId="{FEA071AA-E14C-704A-841B-8AFD4FAECAE6}" destId="{56ED0F6D-5B10-644E-8EE6-357776A44C78}" srcOrd="1" destOrd="0" presId="urn:microsoft.com/office/officeart/2009/3/layout/HorizontalOrganizationChart"/>
    <dgm:cxn modelId="{7700837B-ECA5-2240-8690-D233F9573BA4}" type="presOf" srcId="{33E3A8EA-D128-DD46-BBEB-83636E851F59}" destId="{054A6034-A6FD-0B4F-8B81-2C3C012A7EDE}" srcOrd="0" destOrd="0" presId="urn:microsoft.com/office/officeart/2009/3/layout/HorizontalOrganizationChart"/>
    <dgm:cxn modelId="{0429441D-0A13-204B-86E1-62862592CEA9}" type="presOf" srcId="{85A82AFF-ADE4-D941-9076-3B3ABA3BBAC4}" destId="{D35748FF-99A5-2B4B-B71B-AC72325A0ABB}" srcOrd="0" destOrd="0" presId="urn:microsoft.com/office/officeart/2009/3/layout/HorizontalOrganizationChart"/>
    <dgm:cxn modelId="{E8D007F8-C5B5-6F4A-947D-1A4B1B5CB351}" srcId="{61045BA2-0032-A74A-8142-99A1E3CE734E}" destId="{2D12069E-6D19-C74E-B690-3EF7FE266BFB}" srcOrd="3" destOrd="0" parTransId="{605C490E-0A68-6546-A60D-0D980D26A5F2}" sibTransId="{3309DCFF-3829-F74A-A41A-1656867630B2}"/>
    <dgm:cxn modelId="{C7DD8A7C-0074-BA4D-9FA0-1A8DAC0AB909}" type="presOf" srcId="{6F7916DC-1977-6442-B6AE-0EECB6256BE8}" destId="{03001972-E2EE-5944-AD61-213796A0C2C5}" srcOrd="0" destOrd="0" presId="urn:microsoft.com/office/officeart/2009/3/layout/HorizontalOrganizationChart"/>
    <dgm:cxn modelId="{21AC2348-5F7F-1F4D-BCE6-A84FD9690F09}" type="presOf" srcId="{2D12069E-6D19-C74E-B690-3EF7FE266BFB}" destId="{74F317D7-F046-674B-B402-44CE4C064733}" srcOrd="1" destOrd="0" presId="urn:microsoft.com/office/officeart/2009/3/layout/HorizontalOrganizationChart"/>
    <dgm:cxn modelId="{DCD60291-E5F0-A242-93E0-B0B32C96A7D3}" type="presOf" srcId="{FEA071AA-E14C-704A-841B-8AFD4FAECAE6}" destId="{65F757DE-A427-574D-8511-D88D6AB6BA36}" srcOrd="0" destOrd="0" presId="urn:microsoft.com/office/officeart/2009/3/layout/HorizontalOrganizationChart"/>
    <dgm:cxn modelId="{5206F26A-FE55-7A4F-9A23-8DDF2F0B09F6}" type="presOf" srcId="{61045BA2-0032-A74A-8142-99A1E3CE734E}" destId="{B3CFB7C2-E5F3-9347-9D2D-6A9A2E7F1151}" srcOrd="1" destOrd="0" presId="urn:microsoft.com/office/officeart/2009/3/layout/HorizontalOrganizationChart"/>
    <dgm:cxn modelId="{72FA3530-A0D2-C848-9484-D3811A0546DE}" srcId="{61045BA2-0032-A74A-8142-99A1E3CE734E}" destId="{BAF74D4C-0C21-C346-BA49-8C8A7B8D662D}" srcOrd="2" destOrd="0" parTransId="{0A4503E6-4D58-7D4A-85F5-111505889336}" sibTransId="{C4CF2AD7-F8E3-B241-8634-64837AFBEF54}"/>
    <dgm:cxn modelId="{44EB57FE-AD27-7D4C-A1E4-47450B4D5F07}" type="presOf" srcId="{0C3A1AD0-DD94-B64E-85DA-165A67FDAD48}" destId="{58039E91-E348-0F49-A45E-3C6516A21494}" srcOrd="1" destOrd="0" presId="urn:microsoft.com/office/officeart/2009/3/layout/HorizontalOrganizationChart"/>
    <dgm:cxn modelId="{3AC7F56C-BF80-D943-969A-470DE2CCF62F}" srcId="{61045BA2-0032-A74A-8142-99A1E3CE734E}" destId="{33E3A8EA-D128-DD46-BBEB-83636E851F59}" srcOrd="0" destOrd="0" parTransId="{3F99384C-F011-6342-82F4-7F886BD7BB1F}" sibTransId="{1214506D-A04E-BF4E-B50E-63C6C92986E9}"/>
    <dgm:cxn modelId="{9771B1F4-EFD6-6E4E-9B7E-84CFA5BD8EE9}" type="presOf" srcId="{61045BA2-0032-A74A-8142-99A1E3CE734E}" destId="{36297380-54BC-C949-8E13-05312C48A695}" srcOrd="0" destOrd="0" presId="urn:microsoft.com/office/officeart/2009/3/layout/HorizontalOrganizationChart"/>
    <dgm:cxn modelId="{0D195BAD-83F9-2D4B-8C2B-71177860C524}" srcId="{0159A1B6-944D-A743-9B09-BC9ABAA6161C}" destId="{61045BA2-0032-A74A-8142-99A1E3CE734E}" srcOrd="0" destOrd="0" parTransId="{D1D0FBE1-20B5-EA48-8060-45BC86BFB33B}" sibTransId="{C5A452E6-57AF-6A45-95D8-160ADC1F769B}"/>
    <dgm:cxn modelId="{79F07B88-8B9D-0F4D-A6CC-9CF88D8EF734}" type="presParOf" srcId="{C220386A-A9E2-5C4E-9B80-2ED0E57830C2}" destId="{461C6B43-807E-A646-8DD2-05388960CC9A}" srcOrd="0" destOrd="0" presId="urn:microsoft.com/office/officeart/2009/3/layout/HorizontalOrganizationChart"/>
    <dgm:cxn modelId="{3E4C1055-3B90-1442-8529-DF8F56DB7832}" type="presParOf" srcId="{461C6B43-807E-A646-8DD2-05388960CC9A}" destId="{F00D994E-6CB2-5F4A-976C-39DD58006C74}" srcOrd="0" destOrd="0" presId="urn:microsoft.com/office/officeart/2009/3/layout/HorizontalOrganizationChart"/>
    <dgm:cxn modelId="{CEE90655-BE2B-5B4E-B87E-EE78611DABD3}" type="presParOf" srcId="{F00D994E-6CB2-5F4A-976C-39DD58006C74}" destId="{605B6B3E-4A55-6248-A065-E83839963954}" srcOrd="0" destOrd="0" presId="urn:microsoft.com/office/officeart/2009/3/layout/HorizontalOrganizationChart"/>
    <dgm:cxn modelId="{F13DDD94-FFD8-CA48-A7B3-75097FEF2CB3}" type="presParOf" srcId="{F00D994E-6CB2-5F4A-976C-39DD58006C74}" destId="{93423A46-51E5-224B-8F4B-8B6DF2BE6129}" srcOrd="1" destOrd="0" presId="urn:microsoft.com/office/officeart/2009/3/layout/HorizontalOrganizationChart"/>
    <dgm:cxn modelId="{F0883665-9963-654A-857C-531619148F74}" type="presParOf" srcId="{461C6B43-807E-A646-8DD2-05388960CC9A}" destId="{AA636774-1E37-0D41-AAAA-6E0F14164039}" srcOrd="1" destOrd="0" presId="urn:microsoft.com/office/officeart/2009/3/layout/HorizontalOrganizationChart"/>
    <dgm:cxn modelId="{0CCAE65B-F359-124C-BF36-5D3485F4E025}" type="presParOf" srcId="{AA636774-1E37-0D41-AAAA-6E0F14164039}" destId="{CECBFB3A-2785-194B-814C-2A372EFF8243}" srcOrd="0" destOrd="0" presId="urn:microsoft.com/office/officeart/2009/3/layout/HorizontalOrganizationChart"/>
    <dgm:cxn modelId="{FDC4D0F0-184F-BE4D-92D9-4A7A9C35F586}" type="presParOf" srcId="{AA636774-1E37-0D41-AAAA-6E0F14164039}" destId="{8AFE6A5B-6E5E-F140-8A2F-EB22C726D934}" srcOrd="1" destOrd="0" presId="urn:microsoft.com/office/officeart/2009/3/layout/HorizontalOrganizationChart"/>
    <dgm:cxn modelId="{4DFAD21E-1FEC-1F49-A186-C65648D0C1F3}" type="presParOf" srcId="{8AFE6A5B-6E5E-F140-8A2F-EB22C726D934}" destId="{8A7DB523-E814-6648-8896-9394D04D1B2C}" srcOrd="0" destOrd="0" presId="urn:microsoft.com/office/officeart/2009/3/layout/HorizontalOrganizationChart"/>
    <dgm:cxn modelId="{6229FCCE-F3DE-5F42-8538-FFCFFB584A5D}" type="presParOf" srcId="{8A7DB523-E814-6648-8896-9394D04D1B2C}" destId="{36297380-54BC-C949-8E13-05312C48A695}" srcOrd="0" destOrd="0" presId="urn:microsoft.com/office/officeart/2009/3/layout/HorizontalOrganizationChart"/>
    <dgm:cxn modelId="{144A7487-87FA-2847-9E41-7D344649CAFA}" type="presParOf" srcId="{8A7DB523-E814-6648-8896-9394D04D1B2C}" destId="{B3CFB7C2-E5F3-9347-9D2D-6A9A2E7F1151}" srcOrd="1" destOrd="0" presId="urn:microsoft.com/office/officeart/2009/3/layout/HorizontalOrganizationChart"/>
    <dgm:cxn modelId="{9A193496-16B8-A24C-AE63-45A7AD349905}" type="presParOf" srcId="{8AFE6A5B-6E5E-F140-8A2F-EB22C726D934}" destId="{87617FA7-45C5-5340-BE75-2C682F9AEAFD}" srcOrd="1" destOrd="0" presId="urn:microsoft.com/office/officeart/2009/3/layout/HorizontalOrganizationChart"/>
    <dgm:cxn modelId="{D29C61AB-DD43-8843-9BE6-BA153285DB9F}" type="presParOf" srcId="{87617FA7-45C5-5340-BE75-2C682F9AEAFD}" destId="{F0F50242-220E-B045-95CE-EB4D88A5AF60}" srcOrd="0" destOrd="0" presId="urn:microsoft.com/office/officeart/2009/3/layout/HorizontalOrganizationChart"/>
    <dgm:cxn modelId="{490AC3A7-2C65-5D4E-95DD-C9C2B08FCF2F}" type="presParOf" srcId="{87617FA7-45C5-5340-BE75-2C682F9AEAFD}" destId="{05892AF2-16D1-5B4F-A513-9DF584566EA6}" srcOrd="1" destOrd="0" presId="urn:microsoft.com/office/officeart/2009/3/layout/HorizontalOrganizationChart"/>
    <dgm:cxn modelId="{3CFF0F41-3E6F-C14F-B9EE-12135772AE3D}" type="presParOf" srcId="{05892AF2-16D1-5B4F-A513-9DF584566EA6}" destId="{83030C50-6CEA-384A-AA6B-0B20601EDF0D}" srcOrd="0" destOrd="0" presId="urn:microsoft.com/office/officeart/2009/3/layout/HorizontalOrganizationChart"/>
    <dgm:cxn modelId="{69C8C572-7E2B-494B-A9C2-FEB8C7660079}" type="presParOf" srcId="{83030C50-6CEA-384A-AA6B-0B20601EDF0D}" destId="{D35748FF-99A5-2B4B-B71B-AC72325A0ABB}" srcOrd="0" destOrd="0" presId="urn:microsoft.com/office/officeart/2009/3/layout/HorizontalOrganizationChart"/>
    <dgm:cxn modelId="{BA9266C3-618E-554E-ADA6-35A177492C6A}" type="presParOf" srcId="{83030C50-6CEA-384A-AA6B-0B20601EDF0D}" destId="{A0F3A9F9-707C-1444-A672-1A455B40479F}" srcOrd="1" destOrd="0" presId="urn:microsoft.com/office/officeart/2009/3/layout/HorizontalOrganizationChart"/>
    <dgm:cxn modelId="{4B87E085-C3E0-8843-93A0-0965D6995421}" type="presParOf" srcId="{05892AF2-16D1-5B4F-A513-9DF584566EA6}" destId="{BA33E63E-0988-5245-850E-066F695B9B50}" srcOrd="1" destOrd="0" presId="urn:microsoft.com/office/officeart/2009/3/layout/HorizontalOrganizationChart"/>
    <dgm:cxn modelId="{EFED0AE5-6379-4C47-87A5-B02DE6421EA7}" type="presParOf" srcId="{BA33E63E-0988-5245-850E-066F695B9B50}" destId="{03001972-E2EE-5944-AD61-213796A0C2C5}" srcOrd="0" destOrd="0" presId="urn:microsoft.com/office/officeart/2009/3/layout/HorizontalOrganizationChart"/>
    <dgm:cxn modelId="{F6E7C305-43C3-E141-B441-1BACFAC65CD2}" type="presParOf" srcId="{BA33E63E-0988-5245-850E-066F695B9B50}" destId="{AC9A4B17-209E-C74A-8A08-F1B7A8DB947B}" srcOrd="1" destOrd="0" presId="urn:microsoft.com/office/officeart/2009/3/layout/HorizontalOrganizationChart"/>
    <dgm:cxn modelId="{DFEDB49F-07E1-EA48-8D29-5B78A7DB0D72}" type="presParOf" srcId="{AC9A4B17-209E-C74A-8A08-F1B7A8DB947B}" destId="{0A8F160E-C3F4-7E44-BFFB-6EDCE8572F8A}" srcOrd="0" destOrd="0" presId="urn:microsoft.com/office/officeart/2009/3/layout/HorizontalOrganizationChart"/>
    <dgm:cxn modelId="{75131051-411C-1046-9202-EAEBA1EFEB47}" type="presParOf" srcId="{0A8F160E-C3F4-7E44-BFFB-6EDCE8572F8A}" destId="{65F757DE-A427-574D-8511-D88D6AB6BA36}" srcOrd="0" destOrd="0" presId="urn:microsoft.com/office/officeart/2009/3/layout/HorizontalOrganizationChart"/>
    <dgm:cxn modelId="{85AF4E39-DDE7-374D-8438-84CA6829DCA3}" type="presParOf" srcId="{0A8F160E-C3F4-7E44-BFFB-6EDCE8572F8A}" destId="{56ED0F6D-5B10-644E-8EE6-357776A44C78}" srcOrd="1" destOrd="0" presId="urn:microsoft.com/office/officeart/2009/3/layout/HorizontalOrganizationChart"/>
    <dgm:cxn modelId="{E4B857E5-D3C0-AB4C-8D90-508421E97CFB}" type="presParOf" srcId="{AC9A4B17-209E-C74A-8A08-F1B7A8DB947B}" destId="{493B99FE-95FA-D149-8AC7-949105AB5F70}" srcOrd="1" destOrd="0" presId="urn:microsoft.com/office/officeart/2009/3/layout/HorizontalOrganizationChart"/>
    <dgm:cxn modelId="{AD51C8AA-6511-7F4C-9375-2A4041E0F42C}" type="presParOf" srcId="{AC9A4B17-209E-C74A-8A08-F1B7A8DB947B}" destId="{8E49DC94-777C-CE44-8E0B-3AAE6FA9F65D}" srcOrd="2" destOrd="0" presId="urn:microsoft.com/office/officeart/2009/3/layout/HorizontalOrganizationChart"/>
    <dgm:cxn modelId="{5A15DA27-4368-1940-A20A-E7410BA3DB5F}" type="presParOf" srcId="{05892AF2-16D1-5B4F-A513-9DF584566EA6}" destId="{54143DBE-25ED-EC4A-8510-A165A5BBB0E3}" srcOrd="2" destOrd="0" presId="urn:microsoft.com/office/officeart/2009/3/layout/HorizontalOrganizationChart"/>
    <dgm:cxn modelId="{3CF02E09-11BD-474A-B7B6-17BA9055D53D}" type="presParOf" srcId="{54143DBE-25ED-EC4A-8510-A165A5BBB0E3}" destId="{3FF81872-CBA0-C54A-9D9A-C11A21C31275}" srcOrd="0" destOrd="0" presId="urn:microsoft.com/office/officeart/2009/3/layout/HorizontalOrganizationChart"/>
    <dgm:cxn modelId="{30F9C994-CD9E-B74A-8F2F-2BF5690A7B9D}" type="presParOf" srcId="{54143DBE-25ED-EC4A-8510-A165A5BBB0E3}" destId="{D1C2370A-AD4F-1E4E-8B72-327907F35B3A}" srcOrd="1" destOrd="0" presId="urn:microsoft.com/office/officeart/2009/3/layout/HorizontalOrganizationChart"/>
    <dgm:cxn modelId="{B48A90AE-B2BA-9247-9CEF-A0CADE1D2DB9}" type="presParOf" srcId="{D1C2370A-AD4F-1E4E-8B72-327907F35B3A}" destId="{C91423E7-70A7-784C-81E8-98FADF8C3586}" srcOrd="0" destOrd="0" presId="urn:microsoft.com/office/officeart/2009/3/layout/HorizontalOrganizationChart"/>
    <dgm:cxn modelId="{C1A32C1B-6D69-AB44-9B31-50C2F3E91A6D}" type="presParOf" srcId="{C91423E7-70A7-784C-81E8-98FADF8C3586}" destId="{CDFF61C3-B424-8A43-BDC7-D6BB24E16722}" srcOrd="0" destOrd="0" presId="urn:microsoft.com/office/officeart/2009/3/layout/HorizontalOrganizationChart"/>
    <dgm:cxn modelId="{43BEE022-D413-0748-BE4E-ACEB7A4DF5ED}" type="presParOf" srcId="{C91423E7-70A7-784C-81E8-98FADF8C3586}" destId="{58039E91-E348-0F49-A45E-3C6516A21494}" srcOrd="1" destOrd="0" presId="urn:microsoft.com/office/officeart/2009/3/layout/HorizontalOrganizationChart"/>
    <dgm:cxn modelId="{81A5118A-64B2-8B4E-B697-F1AEC9E0422E}" type="presParOf" srcId="{D1C2370A-AD4F-1E4E-8B72-327907F35B3A}" destId="{697279FC-9871-9742-89A2-9B23F58B6121}" srcOrd="1" destOrd="0" presId="urn:microsoft.com/office/officeart/2009/3/layout/HorizontalOrganizationChart"/>
    <dgm:cxn modelId="{5FC1CA91-4255-754B-98F2-EE00EA9D16AD}" type="presParOf" srcId="{D1C2370A-AD4F-1E4E-8B72-327907F35B3A}" destId="{D80149BC-C6CC-ED49-B2E9-163E09C89D7A}" srcOrd="2" destOrd="0" presId="urn:microsoft.com/office/officeart/2009/3/layout/HorizontalOrganizationChart"/>
    <dgm:cxn modelId="{2AAA0CD0-DD8A-4C46-8E1B-2E7B37353A45}" type="presParOf" srcId="{87617FA7-45C5-5340-BE75-2C682F9AEAFD}" destId="{C3D63FC1-DAE1-104A-B782-85CEF179C9BD}" srcOrd="2" destOrd="0" presId="urn:microsoft.com/office/officeart/2009/3/layout/HorizontalOrganizationChart"/>
    <dgm:cxn modelId="{F3518BED-5712-B64A-9535-929B5F0AE1A2}" type="presParOf" srcId="{87617FA7-45C5-5340-BE75-2C682F9AEAFD}" destId="{879E85B0-1985-DA43-88F8-8FD76AD523A8}" srcOrd="3" destOrd="0" presId="urn:microsoft.com/office/officeart/2009/3/layout/HorizontalOrganizationChart"/>
    <dgm:cxn modelId="{DE006EA0-6A95-D64A-82B5-5AF3DF635F45}" type="presParOf" srcId="{879E85B0-1985-DA43-88F8-8FD76AD523A8}" destId="{D231E513-136C-7A4D-882C-C302E8725982}" srcOrd="0" destOrd="0" presId="urn:microsoft.com/office/officeart/2009/3/layout/HorizontalOrganizationChart"/>
    <dgm:cxn modelId="{5A46AB2A-B349-ED4D-B6D6-BC995E0E8BF7}" type="presParOf" srcId="{D231E513-136C-7A4D-882C-C302E8725982}" destId="{2894EF1B-2C26-3547-9B40-5F7533D31494}" srcOrd="0" destOrd="0" presId="urn:microsoft.com/office/officeart/2009/3/layout/HorizontalOrganizationChart"/>
    <dgm:cxn modelId="{8C8B9BDC-0A9E-CF48-8F32-E2F0B7ABC5A8}" type="presParOf" srcId="{D231E513-136C-7A4D-882C-C302E8725982}" destId="{4A86A546-DAE3-6349-A9BB-9B0E2032D867}" srcOrd="1" destOrd="0" presId="urn:microsoft.com/office/officeart/2009/3/layout/HorizontalOrganizationChart"/>
    <dgm:cxn modelId="{9DB0279D-6BBC-144F-9925-7AB624C5C6AF}" type="presParOf" srcId="{879E85B0-1985-DA43-88F8-8FD76AD523A8}" destId="{520A31B7-E95F-AB40-A493-39F27E618F48}" srcOrd="1" destOrd="0" presId="urn:microsoft.com/office/officeart/2009/3/layout/HorizontalOrganizationChart"/>
    <dgm:cxn modelId="{8557622C-D8A4-3C41-9F08-7E21FA28ADE7}" type="presParOf" srcId="{879E85B0-1985-DA43-88F8-8FD76AD523A8}" destId="{15194400-8C90-ED40-B9E9-766C8522A4E8}" srcOrd="2" destOrd="0" presId="urn:microsoft.com/office/officeart/2009/3/layout/HorizontalOrganizationChart"/>
    <dgm:cxn modelId="{E555A5BF-B189-D740-872D-1AE6B7DCB972}" type="presParOf" srcId="{87617FA7-45C5-5340-BE75-2C682F9AEAFD}" destId="{B3C158AE-337F-E943-8563-7896EC656A2E}" srcOrd="4" destOrd="0" presId="urn:microsoft.com/office/officeart/2009/3/layout/HorizontalOrganizationChart"/>
    <dgm:cxn modelId="{9E0480BC-4F01-B84A-A639-E871EE7FBE6F}" type="presParOf" srcId="{87617FA7-45C5-5340-BE75-2C682F9AEAFD}" destId="{707A4BB8-CA7D-5F44-8E90-AF2FEDF54628}" srcOrd="5" destOrd="0" presId="urn:microsoft.com/office/officeart/2009/3/layout/HorizontalOrganizationChart"/>
    <dgm:cxn modelId="{4D761490-87CE-C544-8C4D-2754ECE72248}" type="presParOf" srcId="{707A4BB8-CA7D-5F44-8E90-AF2FEDF54628}" destId="{13200118-81C2-384D-B6C4-C77515E61DE2}" srcOrd="0" destOrd="0" presId="urn:microsoft.com/office/officeart/2009/3/layout/HorizontalOrganizationChart"/>
    <dgm:cxn modelId="{6872D505-158A-1C47-B791-3A6AAF759814}" type="presParOf" srcId="{13200118-81C2-384D-B6C4-C77515E61DE2}" destId="{C4F1CC39-F127-554A-928C-B17B7416D0E6}" srcOrd="0" destOrd="0" presId="urn:microsoft.com/office/officeart/2009/3/layout/HorizontalOrganizationChart"/>
    <dgm:cxn modelId="{E9707AA0-27DE-294F-9EFA-3AD282E3E8E5}" type="presParOf" srcId="{13200118-81C2-384D-B6C4-C77515E61DE2}" destId="{74F317D7-F046-674B-B402-44CE4C064733}" srcOrd="1" destOrd="0" presId="urn:microsoft.com/office/officeart/2009/3/layout/HorizontalOrganizationChart"/>
    <dgm:cxn modelId="{CD3428DC-93C6-8F45-A370-823A819E678A}" type="presParOf" srcId="{707A4BB8-CA7D-5F44-8E90-AF2FEDF54628}" destId="{B75DF819-1E06-C049-BDCC-92699FC3C4F7}" srcOrd="1" destOrd="0" presId="urn:microsoft.com/office/officeart/2009/3/layout/HorizontalOrganizationChart"/>
    <dgm:cxn modelId="{3DBD31B2-3518-9C46-9D62-FDA0EECFE17A}" type="presParOf" srcId="{707A4BB8-CA7D-5F44-8E90-AF2FEDF54628}" destId="{66BA04B5-707B-8741-B68C-1D40D089E8D4}" srcOrd="2" destOrd="0" presId="urn:microsoft.com/office/officeart/2009/3/layout/HorizontalOrganizationChart"/>
    <dgm:cxn modelId="{8AC07897-2041-7F4C-861D-6AA94E87D7F3}" type="presParOf" srcId="{8AFE6A5B-6E5E-F140-8A2F-EB22C726D934}" destId="{DC53B1F1-A848-2444-90FD-00220EF9B72D}" srcOrd="2" destOrd="0" presId="urn:microsoft.com/office/officeart/2009/3/layout/HorizontalOrganizationChart"/>
    <dgm:cxn modelId="{26FE37A6-78BE-5548-B078-121518C96E37}" type="presParOf" srcId="{DC53B1F1-A848-2444-90FD-00220EF9B72D}" destId="{E796BBC9-4FF3-B84C-94B7-D1A58B9AF19F}" srcOrd="0" destOrd="0" presId="urn:microsoft.com/office/officeart/2009/3/layout/HorizontalOrganizationChart"/>
    <dgm:cxn modelId="{A85B635A-6C06-CC4A-BF13-B3C04F63B66D}" type="presParOf" srcId="{DC53B1F1-A848-2444-90FD-00220EF9B72D}" destId="{78D00CB0-1C51-A041-8222-C17FB1B51FDC}" srcOrd="1" destOrd="0" presId="urn:microsoft.com/office/officeart/2009/3/layout/HorizontalOrganizationChart"/>
    <dgm:cxn modelId="{F5273359-D57F-EB49-945C-0063B4D65FF5}" type="presParOf" srcId="{78D00CB0-1C51-A041-8222-C17FB1B51FDC}" destId="{D64A9110-4CA1-064D-9E37-A3D4828113EA}" srcOrd="0" destOrd="0" presId="urn:microsoft.com/office/officeart/2009/3/layout/HorizontalOrganizationChart"/>
    <dgm:cxn modelId="{EB31804F-0AD3-1D4C-B9C8-4681E86490B2}" type="presParOf" srcId="{D64A9110-4CA1-064D-9E37-A3D4828113EA}" destId="{054A6034-A6FD-0B4F-8B81-2C3C012A7EDE}" srcOrd="0" destOrd="0" presId="urn:microsoft.com/office/officeart/2009/3/layout/HorizontalOrganizationChart"/>
    <dgm:cxn modelId="{3DDD67F7-214D-5C44-ADCE-F8DFC1E7B3BF}" type="presParOf" srcId="{D64A9110-4CA1-064D-9E37-A3D4828113EA}" destId="{9A9A7203-F24B-D049-95E4-200E853163F0}" srcOrd="1" destOrd="0" presId="urn:microsoft.com/office/officeart/2009/3/layout/HorizontalOrganizationChart"/>
    <dgm:cxn modelId="{DEA437DF-2323-B141-A666-FA26B4F89A16}" type="presParOf" srcId="{78D00CB0-1C51-A041-8222-C17FB1B51FDC}" destId="{A7900493-455D-9D43-80D8-D9C7EA03EF33}" srcOrd="1" destOrd="0" presId="urn:microsoft.com/office/officeart/2009/3/layout/HorizontalOrganizationChart"/>
    <dgm:cxn modelId="{A5682829-E308-FA4F-9CFC-5CAB69EDD92D}" type="presParOf" srcId="{78D00CB0-1C51-A041-8222-C17FB1B51FDC}" destId="{61DE12FB-B4BC-684A-8F73-4B2FC58D409D}" srcOrd="2" destOrd="0" presId="urn:microsoft.com/office/officeart/2009/3/layout/HorizontalOrganizationChart"/>
    <dgm:cxn modelId="{9BE85580-AF18-694D-AEBE-8165E608CB75}" type="presParOf" srcId="{461C6B43-807E-A646-8DD2-05388960CC9A}" destId="{59A24E6F-F1A6-8F42-9566-35A949861318}"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2ADED93-3FFA-064D-9A9E-D6E0BFFA012E}" type="doc">
      <dgm:prSet loTypeId="urn:microsoft.com/office/officeart/2009/3/layout/HorizontalOrganizationChart" loCatId="" qsTypeId="urn:microsoft.com/office/officeart/2005/8/quickstyle/simple1" qsCatId="simple" csTypeId="urn:microsoft.com/office/officeart/2005/8/colors/accent2_2" csCatId="accent2" phldr="1"/>
      <dgm:spPr/>
      <dgm:t>
        <a:bodyPr/>
        <a:lstStyle/>
        <a:p>
          <a:endParaRPr lang="en-US"/>
        </a:p>
      </dgm:t>
    </dgm:pt>
    <dgm:pt modelId="{0159A1B6-944D-A743-9B09-BC9ABAA6161C}">
      <dgm:prSet phldrT="[Text]" custT="1"/>
      <dgm:spPr>
        <a:solidFill>
          <a:srgbClr val="BEEDFF"/>
        </a:solidFill>
      </dgm:spPr>
      <dgm:t>
        <a:bodyPr/>
        <a:lstStyle/>
        <a:p>
          <a:r>
            <a:rPr lang="en-US" sz="1400" dirty="0" smtClean="0">
              <a:solidFill>
                <a:schemeClr val="bg2">
                  <a:lumMod val="25000"/>
                </a:schemeClr>
              </a:solidFill>
            </a:rPr>
            <a:t>Master Product Data</a:t>
          </a:r>
        </a:p>
      </dgm:t>
    </dgm:pt>
    <dgm:pt modelId="{9BA41B9A-113B-2947-BDA2-680BB795EC43}" type="parTrans" cxnId="{F052D30E-AA0B-994E-89C3-BFE7AA60A7F6}">
      <dgm:prSet/>
      <dgm:spPr/>
      <dgm:t>
        <a:bodyPr/>
        <a:lstStyle/>
        <a:p>
          <a:endParaRPr lang="en-US" sz="1400">
            <a:solidFill>
              <a:schemeClr val="bg2">
                <a:lumMod val="25000"/>
              </a:schemeClr>
            </a:solidFill>
          </a:endParaRPr>
        </a:p>
      </dgm:t>
    </dgm:pt>
    <dgm:pt modelId="{B4FB5BCA-1AB9-134F-8504-0CD99A18A32C}" type="sibTrans" cxnId="{F052D30E-AA0B-994E-89C3-BFE7AA60A7F6}">
      <dgm:prSet/>
      <dgm:spPr/>
      <dgm:t>
        <a:bodyPr/>
        <a:lstStyle/>
        <a:p>
          <a:endParaRPr lang="en-US" sz="1400">
            <a:solidFill>
              <a:schemeClr val="bg2">
                <a:lumMod val="25000"/>
              </a:schemeClr>
            </a:solidFill>
          </a:endParaRPr>
        </a:p>
      </dgm:t>
    </dgm:pt>
    <dgm:pt modelId="{61045BA2-0032-A74A-8142-99A1E3CE734E}">
      <dgm:prSet phldrT="[Text]" custT="1"/>
      <dgm:spPr>
        <a:solidFill>
          <a:srgbClr val="FBB034"/>
        </a:solidFill>
      </dgm:spPr>
      <dgm:t>
        <a:bodyPr/>
        <a:lstStyle/>
        <a:p>
          <a:r>
            <a:rPr lang="en-US" sz="1400" dirty="0" smtClean="0">
              <a:solidFill>
                <a:schemeClr val="bg2">
                  <a:lumMod val="25000"/>
                </a:schemeClr>
              </a:solidFill>
            </a:rPr>
            <a:t>Product data cache</a:t>
          </a:r>
          <a:endParaRPr lang="en-US" sz="1400" dirty="0">
            <a:solidFill>
              <a:schemeClr val="bg2">
                <a:lumMod val="25000"/>
              </a:schemeClr>
            </a:solidFill>
          </a:endParaRPr>
        </a:p>
      </dgm:t>
    </dgm:pt>
    <dgm:pt modelId="{D1D0FBE1-20B5-EA48-8060-45BC86BFB33B}" type="parTrans" cxnId="{0D195BAD-83F9-2D4B-8C2B-71177860C524}">
      <dgm:prSet/>
      <dgm:spPr>
        <a:ln>
          <a:solidFill>
            <a:schemeClr val="tx1"/>
          </a:solidFill>
        </a:ln>
      </dgm:spPr>
      <dgm:t>
        <a:bodyPr/>
        <a:lstStyle/>
        <a:p>
          <a:endParaRPr lang="en-US" sz="1400">
            <a:solidFill>
              <a:schemeClr val="bg2">
                <a:lumMod val="25000"/>
              </a:schemeClr>
            </a:solidFill>
          </a:endParaRPr>
        </a:p>
      </dgm:t>
    </dgm:pt>
    <dgm:pt modelId="{C5A452E6-57AF-6A45-95D8-160ADC1F769B}" type="sibTrans" cxnId="{0D195BAD-83F9-2D4B-8C2B-71177860C524}">
      <dgm:prSet/>
      <dgm:spPr/>
      <dgm:t>
        <a:bodyPr/>
        <a:lstStyle/>
        <a:p>
          <a:endParaRPr lang="en-US" sz="1400">
            <a:solidFill>
              <a:schemeClr val="bg2">
                <a:lumMod val="25000"/>
              </a:schemeClr>
            </a:solidFill>
          </a:endParaRPr>
        </a:p>
      </dgm:t>
    </dgm:pt>
    <dgm:pt modelId="{BAF74D4C-0C21-C346-BA49-8C8A7B8D662D}">
      <dgm:prSet phldrT="[Text]" custT="1"/>
      <dgm:spPr>
        <a:solidFill>
          <a:srgbClr val="FBB034"/>
        </a:solidFill>
      </dgm:spPr>
      <dgm:t>
        <a:bodyPr/>
        <a:lstStyle/>
        <a:p>
          <a:r>
            <a:rPr lang="en-US" sz="1400" dirty="0" smtClean="0">
              <a:solidFill>
                <a:schemeClr val="bg2">
                  <a:lumMod val="25000"/>
                </a:schemeClr>
              </a:solidFill>
            </a:rPr>
            <a:t>Experience</a:t>
          </a:r>
          <a:endParaRPr lang="en-US" sz="1400" dirty="0">
            <a:solidFill>
              <a:schemeClr val="bg2">
                <a:lumMod val="25000"/>
              </a:schemeClr>
            </a:solidFill>
          </a:endParaRPr>
        </a:p>
      </dgm:t>
    </dgm:pt>
    <dgm:pt modelId="{0A4503E6-4D58-7D4A-85F5-111505889336}" type="parTrans" cxnId="{72FA3530-A0D2-C848-9484-D3811A0546DE}">
      <dgm:prSet/>
      <dgm:spPr>
        <a:ln>
          <a:solidFill>
            <a:schemeClr val="tx1"/>
          </a:solidFill>
        </a:ln>
      </dgm:spPr>
      <dgm:t>
        <a:bodyPr/>
        <a:lstStyle/>
        <a:p>
          <a:endParaRPr lang="en-US" sz="1400">
            <a:solidFill>
              <a:schemeClr val="bg2">
                <a:lumMod val="25000"/>
              </a:schemeClr>
            </a:solidFill>
          </a:endParaRPr>
        </a:p>
      </dgm:t>
    </dgm:pt>
    <dgm:pt modelId="{C4CF2AD7-F8E3-B241-8634-64837AFBEF54}" type="sibTrans" cxnId="{72FA3530-A0D2-C848-9484-D3811A0546DE}">
      <dgm:prSet/>
      <dgm:spPr/>
      <dgm:t>
        <a:bodyPr/>
        <a:lstStyle/>
        <a:p>
          <a:endParaRPr lang="en-US" sz="1400">
            <a:solidFill>
              <a:schemeClr val="bg2">
                <a:lumMod val="25000"/>
              </a:schemeClr>
            </a:solidFill>
          </a:endParaRPr>
        </a:p>
      </dgm:t>
    </dgm:pt>
    <dgm:pt modelId="{33E3A8EA-D128-DD46-BBEB-83636E851F59}" type="asst">
      <dgm:prSet custT="1"/>
      <dgm:spPr>
        <a:solidFill>
          <a:srgbClr val="FBB034"/>
        </a:solidFill>
      </dgm:spPr>
      <dgm:t>
        <a:bodyPr/>
        <a:lstStyle/>
        <a:p>
          <a:r>
            <a:rPr lang="en-US" sz="1400" dirty="0" smtClean="0">
              <a:solidFill>
                <a:schemeClr val="bg2">
                  <a:lumMod val="25000"/>
                </a:schemeClr>
              </a:solidFill>
            </a:rPr>
            <a:t>Marketing</a:t>
          </a:r>
          <a:r>
            <a:rPr lang="en-US" sz="1400" baseline="0" dirty="0" smtClean="0">
              <a:solidFill>
                <a:schemeClr val="bg2">
                  <a:lumMod val="25000"/>
                </a:schemeClr>
              </a:solidFill>
            </a:rPr>
            <a:t> data</a:t>
          </a:r>
          <a:endParaRPr lang="en-US" sz="1400" dirty="0">
            <a:solidFill>
              <a:schemeClr val="bg2">
                <a:lumMod val="25000"/>
              </a:schemeClr>
            </a:solidFill>
          </a:endParaRPr>
        </a:p>
      </dgm:t>
    </dgm:pt>
    <dgm:pt modelId="{3F99384C-F011-6342-82F4-7F886BD7BB1F}" type="parTrans" cxnId="{3AC7F56C-BF80-D943-969A-470DE2CCF62F}">
      <dgm:prSet/>
      <dgm:spPr>
        <a:ln>
          <a:solidFill>
            <a:schemeClr val="tx1"/>
          </a:solidFill>
        </a:ln>
      </dgm:spPr>
      <dgm:t>
        <a:bodyPr/>
        <a:lstStyle/>
        <a:p>
          <a:endParaRPr lang="en-US" sz="1400">
            <a:solidFill>
              <a:schemeClr val="bg2">
                <a:lumMod val="25000"/>
              </a:schemeClr>
            </a:solidFill>
          </a:endParaRPr>
        </a:p>
      </dgm:t>
    </dgm:pt>
    <dgm:pt modelId="{1214506D-A04E-BF4E-B50E-63C6C92986E9}" type="sibTrans" cxnId="{3AC7F56C-BF80-D943-969A-470DE2CCF62F}">
      <dgm:prSet/>
      <dgm:spPr/>
      <dgm:t>
        <a:bodyPr/>
        <a:lstStyle/>
        <a:p>
          <a:endParaRPr lang="en-US" sz="1400">
            <a:solidFill>
              <a:schemeClr val="bg2">
                <a:lumMod val="25000"/>
              </a:schemeClr>
            </a:solidFill>
          </a:endParaRPr>
        </a:p>
      </dgm:t>
    </dgm:pt>
    <dgm:pt modelId="{85A82AFF-ADE4-D941-9076-3B3ABA3BBAC4}">
      <dgm:prSet custT="1"/>
      <dgm:spPr>
        <a:solidFill>
          <a:srgbClr val="FBB034"/>
        </a:solidFill>
      </dgm:spPr>
      <dgm:t>
        <a:bodyPr/>
        <a:lstStyle/>
        <a:p>
          <a:r>
            <a:rPr lang="en-US" sz="1400" dirty="0" smtClean="0">
              <a:solidFill>
                <a:schemeClr val="bg2">
                  <a:lumMod val="25000"/>
                </a:schemeClr>
              </a:solidFill>
            </a:rPr>
            <a:t>Catalog Blueprint</a:t>
          </a:r>
          <a:endParaRPr lang="en-US" sz="1400" dirty="0">
            <a:solidFill>
              <a:schemeClr val="bg2">
                <a:lumMod val="25000"/>
              </a:schemeClr>
            </a:solidFill>
          </a:endParaRPr>
        </a:p>
      </dgm:t>
    </dgm:pt>
    <dgm:pt modelId="{7CE58413-506E-F04E-BAAE-036991642794}" type="parTrans" cxnId="{83126922-8216-BD4C-B314-432B4FD742BC}">
      <dgm:prSet/>
      <dgm:spPr>
        <a:ln>
          <a:solidFill>
            <a:schemeClr val="tx1"/>
          </a:solidFill>
        </a:ln>
      </dgm:spPr>
      <dgm:t>
        <a:bodyPr/>
        <a:lstStyle/>
        <a:p>
          <a:endParaRPr lang="en-US" sz="1400">
            <a:solidFill>
              <a:schemeClr val="bg2">
                <a:lumMod val="25000"/>
              </a:schemeClr>
            </a:solidFill>
          </a:endParaRPr>
        </a:p>
      </dgm:t>
    </dgm:pt>
    <dgm:pt modelId="{C029EF96-311E-5443-AAF9-A33F818A72AA}" type="sibTrans" cxnId="{83126922-8216-BD4C-B314-432B4FD742BC}">
      <dgm:prSet/>
      <dgm:spPr/>
      <dgm:t>
        <a:bodyPr/>
        <a:lstStyle/>
        <a:p>
          <a:endParaRPr lang="en-US" sz="1400">
            <a:solidFill>
              <a:schemeClr val="bg2">
                <a:lumMod val="25000"/>
              </a:schemeClr>
            </a:solidFill>
          </a:endParaRPr>
        </a:p>
      </dgm:t>
    </dgm:pt>
    <dgm:pt modelId="{FEA071AA-E14C-704A-841B-8AFD4FAECAE6}">
      <dgm:prSet custT="1"/>
      <dgm:spPr>
        <a:solidFill>
          <a:srgbClr val="FBB034"/>
        </a:solidFill>
      </dgm:spPr>
      <dgm:t>
        <a:bodyPr/>
        <a:lstStyle/>
        <a:p>
          <a:r>
            <a:rPr lang="en-US" sz="1400" dirty="0" smtClean="0">
              <a:solidFill>
                <a:schemeClr val="bg2">
                  <a:lumMod val="25000"/>
                </a:schemeClr>
              </a:solidFill>
            </a:rPr>
            <a:t>Product page</a:t>
          </a:r>
          <a:endParaRPr lang="en-US" sz="1400" dirty="0">
            <a:solidFill>
              <a:schemeClr val="bg2">
                <a:lumMod val="25000"/>
              </a:schemeClr>
            </a:solidFill>
          </a:endParaRPr>
        </a:p>
      </dgm:t>
    </dgm:pt>
    <dgm:pt modelId="{6F7916DC-1977-6442-B6AE-0EECB6256BE8}" type="parTrans" cxnId="{84F8D491-C7D0-774E-A29F-A534E16029BA}">
      <dgm:prSet/>
      <dgm:spPr>
        <a:ln>
          <a:solidFill>
            <a:schemeClr val="tx1"/>
          </a:solidFill>
        </a:ln>
      </dgm:spPr>
      <dgm:t>
        <a:bodyPr/>
        <a:lstStyle/>
        <a:p>
          <a:endParaRPr lang="en-US" sz="1400">
            <a:solidFill>
              <a:schemeClr val="bg2">
                <a:lumMod val="25000"/>
              </a:schemeClr>
            </a:solidFill>
          </a:endParaRPr>
        </a:p>
      </dgm:t>
    </dgm:pt>
    <dgm:pt modelId="{C7EC1649-CACE-7145-B155-7FCB6316ED9C}" type="sibTrans" cxnId="{84F8D491-C7D0-774E-A29F-A534E16029BA}">
      <dgm:prSet/>
      <dgm:spPr/>
      <dgm:t>
        <a:bodyPr/>
        <a:lstStyle/>
        <a:p>
          <a:endParaRPr lang="en-US" sz="1400">
            <a:solidFill>
              <a:schemeClr val="bg2">
                <a:lumMod val="25000"/>
              </a:schemeClr>
            </a:solidFill>
          </a:endParaRPr>
        </a:p>
      </dgm:t>
    </dgm:pt>
    <dgm:pt modelId="{0C3A1AD0-DD94-B64E-85DA-165A67FDAD48}" type="asst">
      <dgm:prSet custT="1"/>
      <dgm:spPr>
        <a:solidFill>
          <a:srgbClr val="FBB034"/>
        </a:solidFill>
        <a:ln>
          <a:noFill/>
        </a:ln>
      </dgm:spPr>
      <dgm:t>
        <a:bodyPr/>
        <a:lstStyle/>
        <a:p>
          <a:r>
            <a:rPr lang="en-US" sz="1400" dirty="0" smtClean="0">
              <a:solidFill>
                <a:schemeClr val="bg2">
                  <a:lumMod val="25000"/>
                </a:schemeClr>
              </a:solidFill>
            </a:rPr>
            <a:t>Templates</a:t>
          </a:r>
          <a:endParaRPr lang="en-US" sz="1400" dirty="0">
            <a:solidFill>
              <a:schemeClr val="bg2">
                <a:lumMod val="25000"/>
              </a:schemeClr>
            </a:solidFill>
          </a:endParaRPr>
        </a:p>
      </dgm:t>
    </dgm:pt>
    <dgm:pt modelId="{2CEC9427-81CB-0B47-80B7-1E86B16DC561}" type="parTrans" cxnId="{89D8393F-AAE5-4E43-9ED7-1E979B97B4F1}">
      <dgm:prSet/>
      <dgm:spPr>
        <a:ln>
          <a:solidFill>
            <a:schemeClr val="tx1"/>
          </a:solidFill>
        </a:ln>
      </dgm:spPr>
      <dgm:t>
        <a:bodyPr/>
        <a:lstStyle/>
        <a:p>
          <a:endParaRPr lang="en-US" sz="1400">
            <a:solidFill>
              <a:schemeClr val="bg2">
                <a:lumMod val="25000"/>
              </a:schemeClr>
            </a:solidFill>
          </a:endParaRPr>
        </a:p>
      </dgm:t>
    </dgm:pt>
    <dgm:pt modelId="{24C80C30-51E0-7648-B9FF-B534832556CC}" type="sibTrans" cxnId="{89D8393F-AAE5-4E43-9ED7-1E979B97B4F1}">
      <dgm:prSet/>
      <dgm:spPr/>
      <dgm:t>
        <a:bodyPr/>
        <a:lstStyle/>
        <a:p>
          <a:endParaRPr lang="en-US" sz="1400">
            <a:solidFill>
              <a:schemeClr val="bg2">
                <a:lumMod val="25000"/>
              </a:schemeClr>
            </a:solidFill>
          </a:endParaRPr>
        </a:p>
      </dgm:t>
    </dgm:pt>
    <dgm:pt modelId="{2D12069E-6D19-C74E-B690-3EF7FE266BFB}">
      <dgm:prSet custT="1"/>
      <dgm:spPr>
        <a:solidFill>
          <a:srgbClr val="FBB034"/>
        </a:solidFill>
      </dgm:spPr>
      <dgm:t>
        <a:bodyPr/>
        <a:lstStyle/>
        <a:p>
          <a:r>
            <a:rPr lang="en-US" sz="1400" dirty="0" smtClean="0">
              <a:solidFill>
                <a:schemeClr val="bg2">
                  <a:lumMod val="25000"/>
                </a:schemeClr>
              </a:solidFill>
            </a:rPr>
            <a:t>Physical</a:t>
          </a:r>
          <a:r>
            <a:rPr lang="en-US" sz="1400" baseline="0" dirty="0" smtClean="0">
              <a:solidFill>
                <a:schemeClr val="bg2">
                  <a:lumMod val="25000"/>
                </a:schemeClr>
              </a:solidFill>
            </a:rPr>
            <a:t> touch points</a:t>
          </a:r>
          <a:endParaRPr lang="en-US" sz="1400" dirty="0">
            <a:solidFill>
              <a:schemeClr val="bg2">
                <a:lumMod val="25000"/>
              </a:schemeClr>
            </a:solidFill>
          </a:endParaRPr>
        </a:p>
      </dgm:t>
    </dgm:pt>
    <dgm:pt modelId="{605C490E-0A68-6546-A60D-0D980D26A5F2}" type="parTrans" cxnId="{E8D007F8-C5B5-6F4A-947D-1A4B1B5CB351}">
      <dgm:prSet/>
      <dgm:spPr>
        <a:ln>
          <a:solidFill>
            <a:srgbClr val="000000"/>
          </a:solidFill>
        </a:ln>
      </dgm:spPr>
      <dgm:t>
        <a:bodyPr/>
        <a:lstStyle/>
        <a:p>
          <a:endParaRPr lang="en-US" sz="1400">
            <a:solidFill>
              <a:schemeClr val="bg2">
                <a:lumMod val="25000"/>
              </a:schemeClr>
            </a:solidFill>
          </a:endParaRPr>
        </a:p>
      </dgm:t>
    </dgm:pt>
    <dgm:pt modelId="{3309DCFF-3829-F74A-A41A-1656867630B2}" type="sibTrans" cxnId="{E8D007F8-C5B5-6F4A-947D-1A4B1B5CB351}">
      <dgm:prSet/>
      <dgm:spPr/>
      <dgm:t>
        <a:bodyPr/>
        <a:lstStyle/>
        <a:p>
          <a:endParaRPr lang="en-US" sz="1400">
            <a:solidFill>
              <a:schemeClr val="bg2">
                <a:lumMod val="25000"/>
              </a:schemeClr>
            </a:solidFill>
          </a:endParaRPr>
        </a:p>
      </dgm:t>
    </dgm:pt>
    <dgm:pt modelId="{C220386A-A9E2-5C4E-9B80-2ED0E57830C2}" type="pres">
      <dgm:prSet presAssocID="{A2ADED93-3FFA-064D-9A9E-D6E0BFFA012E}" presName="hierChild1" presStyleCnt="0">
        <dgm:presLayoutVars>
          <dgm:orgChart val="1"/>
          <dgm:chPref val="1"/>
          <dgm:dir/>
          <dgm:animOne val="branch"/>
          <dgm:animLvl val="lvl"/>
          <dgm:resizeHandles/>
        </dgm:presLayoutVars>
      </dgm:prSet>
      <dgm:spPr/>
      <dgm:t>
        <a:bodyPr/>
        <a:lstStyle/>
        <a:p>
          <a:endParaRPr lang="en-US"/>
        </a:p>
      </dgm:t>
    </dgm:pt>
    <dgm:pt modelId="{461C6B43-807E-A646-8DD2-05388960CC9A}" type="pres">
      <dgm:prSet presAssocID="{0159A1B6-944D-A743-9B09-BC9ABAA6161C}" presName="hierRoot1" presStyleCnt="0">
        <dgm:presLayoutVars>
          <dgm:hierBranch val="init"/>
        </dgm:presLayoutVars>
      </dgm:prSet>
      <dgm:spPr/>
    </dgm:pt>
    <dgm:pt modelId="{F00D994E-6CB2-5F4A-976C-39DD58006C74}" type="pres">
      <dgm:prSet presAssocID="{0159A1B6-944D-A743-9B09-BC9ABAA6161C}" presName="rootComposite1" presStyleCnt="0"/>
      <dgm:spPr/>
    </dgm:pt>
    <dgm:pt modelId="{605B6B3E-4A55-6248-A065-E83839963954}" type="pres">
      <dgm:prSet presAssocID="{0159A1B6-944D-A743-9B09-BC9ABAA6161C}" presName="rootText1" presStyleLbl="node0" presStyleIdx="0" presStyleCnt="1">
        <dgm:presLayoutVars>
          <dgm:chPref val="3"/>
        </dgm:presLayoutVars>
      </dgm:prSet>
      <dgm:spPr/>
      <dgm:t>
        <a:bodyPr/>
        <a:lstStyle/>
        <a:p>
          <a:endParaRPr lang="en-US"/>
        </a:p>
      </dgm:t>
    </dgm:pt>
    <dgm:pt modelId="{93423A46-51E5-224B-8F4B-8B6DF2BE6129}" type="pres">
      <dgm:prSet presAssocID="{0159A1B6-944D-A743-9B09-BC9ABAA6161C}" presName="rootConnector1" presStyleLbl="node1" presStyleIdx="0" presStyleCnt="0"/>
      <dgm:spPr/>
      <dgm:t>
        <a:bodyPr/>
        <a:lstStyle/>
        <a:p>
          <a:endParaRPr lang="en-US"/>
        </a:p>
      </dgm:t>
    </dgm:pt>
    <dgm:pt modelId="{AA636774-1E37-0D41-AAAA-6E0F14164039}" type="pres">
      <dgm:prSet presAssocID="{0159A1B6-944D-A743-9B09-BC9ABAA6161C}" presName="hierChild2" presStyleCnt="0"/>
      <dgm:spPr/>
    </dgm:pt>
    <dgm:pt modelId="{CECBFB3A-2785-194B-814C-2A372EFF8243}" type="pres">
      <dgm:prSet presAssocID="{D1D0FBE1-20B5-EA48-8060-45BC86BFB33B}" presName="Name64" presStyleLbl="parChTrans1D2" presStyleIdx="0" presStyleCnt="1"/>
      <dgm:spPr/>
      <dgm:t>
        <a:bodyPr/>
        <a:lstStyle/>
        <a:p>
          <a:endParaRPr lang="en-US"/>
        </a:p>
      </dgm:t>
    </dgm:pt>
    <dgm:pt modelId="{8AFE6A5B-6E5E-F140-8A2F-EB22C726D934}" type="pres">
      <dgm:prSet presAssocID="{61045BA2-0032-A74A-8142-99A1E3CE734E}" presName="hierRoot2" presStyleCnt="0">
        <dgm:presLayoutVars>
          <dgm:hierBranch val="init"/>
        </dgm:presLayoutVars>
      </dgm:prSet>
      <dgm:spPr/>
    </dgm:pt>
    <dgm:pt modelId="{8A7DB523-E814-6648-8896-9394D04D1B2C}" type="pres">
      <dgm:prSet presAssocID="{61045BA2-0032-A74A-8142-99A1E3CE734E}" presName="rootComposite" presStyleCnt="0"/>
      <dgm:spPr/>
    </dgm:pt>
    <dgm:pt modelId="{36297380-54BC-C949-8E13-05312C48A695}" type="pres">
      <dgm:prSet presAssocID="{61045BA2-0032-A74A-8142-99A1E3CE734E}" presName="rootText" presStyleLbl="node2" presStyleIdx="0" presStyleCnt="1">
        <dgm:presLayoutVars>
          <dgm:chPref val="3"/>
        </dgm:presLayoutVars>
      </dgm:prSet>
      <dgm:spPr/>
      <dgm:t>
        <a:bodyPr/>
        <a:lstStyle/>
        <a:p>
          <a:endParaRPr lang="en-US"/>
        </a:p>
      </dgm:t>
    </dgm:pt>
    <dgm:pt modelId="{B3CFB7C2-E5F3-9347-9D2D-6A9A2E7F1151}" type="pres">
      <dgm:prSet presAssocID="{61045BA2-0032-A74A-8142-99A1E3CE734E}" presName="rootConnector" presStyleLbl="node2" presStyleIdx="0" presStyleCnt="1"/>
      <dgm:spPr/>
      <dgm:t>
        <a:bodyPr/>
        <a:lstStyle/>
        <a:p>
          <a:endParaRPr lang="en-US"/>
        </a:p>
      </dgm:t>
    </dgm:pt>
    <dgm:pt modelId="{87617FA7-45C5-5340-BE75-2C682F9AEAFD}" type="pres">
      <dgm:prSet presAssocID="{61045BA2-0032-A74A-8142-99A1E3CE734E}" presName="hierChild4" presStyleCnt="0"/>
      <dgm:spPr/>
    </dgm:pt>
    <dgm:pt modelId="{F0F50242-220E-B045-95CE-EB4D88A5AF60}" type="pres">
      <dgm:prSet presAssocID="{7CE58413-506E-F04E-BAAE-036991642794}" presName="Name64" presStyleLbl="parChTrans1D3" presStyleIdx="0" presStyleCnt="4"/>
      <dgm:spPr/>
      <dgm:t>
        <a:bodyPr/>
        <a:lstStyle/>
        <a:p>
          <a:endParaRPr lang="en-US"/>
        </a:p>
      </dgm:t>
    </dgm:pt>
    <dgm:pt modelId="{05892AF2-16D1-5B4F-A513-9DF584566EA6}" type="pres">
      <dgm:prSet presAssocID="{85A82AFF-ADE4-D941-9076-3B3ABA3BBAC4}" presName="hierRoot2" presStyleCnt="0">
        <dgm:presLayoutVars>
          <dgm:hierBranch val="init"/>
        </dgm:presLayoutVars>
      </dgm:prSet>
      <dgm:spPr/>
    </dgm:pt>
    <dgm:pt modelId="{83030C50-6CEA-384A-AA6B-0B20601EDF0D}" type="pres">
      <dgm:prSet presAssocID="{85A82AFF-ADE4-D941-9076-3B3ABA3BBAC4}" presName="rootComposite" presStyleCnt="0"/>
      <dgm:spPr/>
    </dgm:pt>
    <dgm:pt modelId="{D35748FF-99A5-2B4B-B71B-AC72325A0ABB}" type="pres">
      <dgm:prSet presAssocID="{85A82AFF-ADE4-D941-9076-3B3ABA3BBAC4}" presName="rootText" presStyleLbl="node3" presStyleIdx="0" presStyleCnt="3">
        <dgm:presLayoutVars>
          <dgm:chPref val="3"/>
        </dgm:presLayoutVars>
      </dgm:prSet>
      <dgm:spPr/>
      <dgm:t>
        <a:bodyPr/>
        <a:lstStyle/>
        <a:p>
          <a:endParaRPr lang="en-US"/>
        </a:p>
      </dgm:t>
    </dgm:pt>
    <dgm:pt modelId="{A0F3A9F9-707C-1444-A672-1A455B40479F}" type="pres">
      <dgm:prSet presAssocID="{85A82AFF-ADE4-D941-9076-3B3ABA3BBAC4}" presName="rootConnector" presStyleLbl="node3" presStyleIdx="0" presStyleCnt="3"/>
      <dgm:spPr/>
      <dgm:t>
        <a:bodyPr/>
        <a:lstStyle/>
        <a:p>
          <a:endParaRPr lang="en-US"/>
        </a:p>
      </dgm:t>
    </dgm:pt>
    <dgm:pt modelId="{BA33E63E-0988-5245-850E-066F695B9B50}" type="pres">
      <dgm:prSet presAssocID="{85A82AFF-ADE4-D941-9076-3B3ABA3BBAC4}" presName="hierChild4" presStyleCnt="0"/>
      <dgm:spPr/>
    </dgm:pt>
    <dgm:pt modelId="{03001972-E2EE-5944-AD61-213796A0C2C5}" type="pres">
      <dgm:prSet presAssocID="{6F7916DC-1977-6442-B6AE-0EECB6256BE8}" presName="Name64" presStyleLbl="parChTrans1D4" presStyleIdx="0" presStyleCnt="2"/>
      <dgm:spPr/>
      <dgm:t>
        <a:bodyPr/>
        <a:lstStyle/>
        <a:p>
          <a:endParaRPr lang="en-US"/>
        </a:p>
      </dgm:t>
    </dgm:pt>
    <dgm:pt modelId="{AC9A4B17-209E-C74A-8A08-F1B7A8DB947B}" type="pres">
      <dgm:prSet presAssocID="{FEA071AA-E14C-704A-841B-8AFD4FAECAE6}" presName="hierRoot2" presStyleCnt="0">
        <dgm:presLayoutVars>
          <dgm:hierBranch val="init"/>
        </dgm:presLayoutVars>
      </dgm:prSet>
      <dgm:spPr/>
    </dgm:pt>
    <dgm:pt modelId="{0A8F160E-C3F4-7E44-BFFB-6EDCE8572F8A}" type="pres">
      <dgm:prSet presAssocID="{FEA071AA-E14C-704A-841B-8AFD4FAECAE6}" presName="rootComposite" presStyleCnt="0"/>
      <dgm:spPr/>
    </dgm:pt>
    <dgm:pt modelId="{65F757DE-A427-574D-8511-D88D6AB6BA36}" type="pres">
      <dgm:prSet presAssocID="{FEA071AA-E14C-704A-841B-8AFD4FAECAE6}" presName="rootText" presStyleLbl="node4" presStyleIdx="0" presStyleCnt="1">
        <dgm:presLayoutVars>
          <dgm:chPref val="3"/>
        </dgm:presLayoutVars>
      </dgm:prSet>
      <dgm:spPr/>
      <dgm:t>
        <a:bodyPr/>
        <a:lstStyle/>
        <a:p>
          <a:endParaRPr lang="en-US"/>
        </a:p>
      </dgm:t>
    </dgm:pt>
    <dgm:pt modelId="{56ED0F6D-5B10-644E-8EE6-357776A44C78}" type="pres">
      <dgm:prSet presAssocID="{FEA071AA-E14C-704A-841B-8AFD4FAECAE6}" presName="rootConnector" presStyleLbl="node4" presStyleIdx="0" presStyleCnt="1"/>
      <dgm:spPr/>
      <dgm:t>
        <a:bodyPr/>
        <a:lstStyle/>
        <a:p>
          <a:endParaRPr lang="en-US"/>
        </a:p>
      </dgm:t>
    </dgm:pt>
    <dgm:pt modelId="{493B99FE-95FA-D149-8AC7-949105AB5F70}" type="pres">
      <dgm:prSet presAssocID="{FEA071AA-E14C-704A-841B-8AFD4FAECAE6}" presName="hierChild4" presStyleCnt="0"/>
      <dgm:spPr/>
    </dgm:pt>
    <dgm:pt modelId="{8E49DC94-777C-CE44-8E0B-3AAE6FA9F65D}" type="pres">
      <dgm:prSet presAssocID="{FEA071AA-E14C-704A-841B-8AFD4FAECAE6}" presName="hierChild5" presStyleCnt="0"/>
      <dgm:spPr/>
    </dgm:pt>
    <dgm:pt modelId="{54143DBE-25ED-EC4A-8510-A165A5BBB0E3}" type="pres">
      <dgm:prSet presAssocID="{85A82AFF-ADE4-D941-9076-3B3ABA3BBAC4}" presName="hierChild5" presStyleCnt="0"/>
      <dgm:spPr/>
    </dgm:pt>
    <dgm:pt modelId="{3FF81872-CBA0-C54A-9D9A-C11A21C31275}" type="pres">
      <dgm:prSet presAssocID="{2CEC9427-81CB-0B47-80B7-1E86B16DC561}" presName="Name115" presStyleLbl="parChTrans1D4" presStyleIdx="1" presStyleCnt="2"/>
      <dgm:spPr/>
      <dgm:t>
        <a:bodyPr/>
        <a:lstStyle/>
        <a:p>
          <a:endParaRPr lang="en-US"/>
        </a:p>
      </dgm:t>
    </dgm:pt>
    <dgm:pt modelId="{D1C2370A-AD4F-1E4E-8B72-327907F35B3A}" type="pres">
      <dgm:prSet presAssocID="{0C3A1AD0-DD94-B64E-85DA-165A67FDAD48}" presName="hierRoot3" presStyleCnt="0">
        <dgm:presLayoutVars>
          <dgm:hierBranch val="init"/>
        </dgm:presLayoutVars>
      </dgm:prSet>
      <dgm:spPr/>
    </dgm:pt>
    <dgm:pt modelId="{C91423E7-70A7-784C-81E8-98FADF8C3586}" type="pres">
      <dgm:prSet presAssocID="{0C3A1AD0-DD94-B64E-85DA-165A67FDAD48}" presName="rootComposite3" presStyleCnt="0"/>
      <dgm:spPr/>
    </dgm:pt>
    <dgm:pt modelId="{CDFF61C3-B424-8A43-BDC7-D6BB24E16722}" type="pres">
      <dgm:prSet presAssocID="{0C3A1AD0-DD94-B64E-85DA-165A67FDAD48}" presName="rootText3" presStyleLbl="asst3" presStyleIdx="0" presStyleCnt="1">
        <dgm:presLayoutVars>
          <dgm:chPref val="3"/>
        </dgm:presLayoutVars>
      </dgm:prSet>
      <dgm:spPr/>
      <dgm:t>
        <a:bodyPr/>
        <a:lstStyle/>
        <a:p>
          <a:endParaRPr lang="en-US"/>
        </a:p>
      </dgm:t>
    </dgm:pt>
    <dgm:pt modelId="{58039E91-E348-0F49-A45E-3C6516A21494}" type="pres">
      <dgm:prSet presAssocID="{0C3A1AD0-DD94-B64E-85DA-165A67FDAD48}" presName="rootConnector3" presStyleLbl="asst3" presStyleIdx="0" presStyleCnt="1"/>
      <dgm:spPr/>
      <dgm:t>
        <a:bodyPr/>
        <a:lstStyle/>
        <a:p>
          <a:endParaRPr lang="en-US"/>
        </a:p>
      </dgm:t>
    </dgm:pt>
    <dgm:pt modelId="{697279FC-9871-9742-89A2-9B23F58B6121}" type="pres">
      <dgm:prSet presAssocID="{0C3A1AD0-DD94-B64E-85DA-165A67FDAD48}" presName="hierChild6" presStyleCnt="0"/>
      <dgm:spPr/>
    </dgm:pt>
    <dgm:pt modelId="{D80149BC-C6CC-ED49-B2E9-163E09C89D7A}" type="pres">
      <dgm:prSet presAssocID="{0C3A1AD0-DD94-B64E-85DA-165A67FDAD48}" presName="hierChild7" presStyleCnt="0"/>
      <dgm:spPr/>
    </dgm:pt>
    <dgm:pt modelId="{C3D63FC1-DAE1-104A-B782-85CEF179C9BD}" type="pres">
      <dgm:prSet presAssocID="{0A4503E6-4D58-7D4A-85F5-111505889336}" presName="Name64" presStyleLbl="parChTrans1D3" presStyleIdx="1" presStyleCnt="4"/>
      <dgm:spPr/>
      <dgm:t>
        <a:bodyPr/>
        <a:lstStyle/>
        <a:p>
          <a:endParaRPr lang="en-US"/>
        </a:p>
      </dgm:t>
    </dgm:pt>
    <dgm:pt modelId="{879E85B0-1985-DA43-88F8-8FD76AD523A8}" type="pres">
      <dgm:prSet presAssocID="{BAF74D4C-0C21-C346-BA49-8C8A7B8D662D}" presName="hierRoot2" presStyleCnt="0">
        <dgm:presLayoutVars>
          <dgm:hierBranch val="init"/>
        </dgm:presLayoutVars>
      </dgm:prSet>
      <dgm:spPr/>
    </dgm:pt>
    <dgm:pt modelId="{D231E513-136C-7A4D-882C-C302E8725982}" type="pres">
      <dgm:prSet presAssocID="{BAF74D4C-0C21-C346-BA49-8C8A7B8D662D}" presName="rootComposite" presStyleCnt="0"/>
      <dgm:spPr/>
    </dgm:pt>
    <dgm:pt modelId="{2894EF1B-2C26-3547-9B40-5F7533D31494}" type="pres">
      <dgm:prSet presAssocID="{BAF74D4C-0C21-C346-BA49-8C8A7B8D662D}" presName="rootText" presStyleLbl="node3" presStyleIdx="1" presStyleCnt="3">
        <dgm:presLayoutVars>
          <dgm:chPref val="3"/>
        </dgm:presLayoutVars>
      </dgm:prSet>
      <dgm:spPr/>
      <dgm:t>
        <a:bodyPr/>
        <a:lstStyle/>
        <a:p>
          <a:endParaRPr lang="en-US"/>
        </a:p>
      </dgm:t>
    </dgm:pt>
    <dgm:pt modelId="{4A86A546-DAE3-6349-A9BB-9B0E2032D867}" type="pres">
      <dgm:prSet presAssocID="{BAF74D4C-0C21-C346-BA49-8C8A7B8D662D}" presName="rootConnector" presStyleLbl="node3" presStyleIdx="1" presStyleCnt="3"/>
      <dgm:spPr/>
      <dgm:t>
        <a:bodyPr/>
        <a:lstStyle/>
        <a:p>
          <a:endParaRPr lang="en-US"/>
        </a:p>
      </dgm:t>
    </dgm:pt>
    <dgm:pt modelId="{520A31B7-E95F-AB40-A493-39F27E618F48}" type="pres">
      <dgm:prSet presAssocID="{BAF74D4C-0C21-C346-BA49-8C8A7B8D662D}" presName="hierChild4" presStyleCnt="0"/>
      <dgm:spPr/>
    </dgm:pt>
    <dgm:pt modelId="{15194400-8C90-ED40-B9E9-766C8522A4E8}" type="pres">
      <dgm:prSet presAssocID="{BAF74D4C-0C21-C346-BA49-8C8A7B8D662D}" presName="hierChild5" presStyleCnt="0"/>
      <dgm:spPr/>
    </dgm:pt>
    <dgm:pt modelId="{B3C158AE-337F-E943-8563-7896EC656A2E}" type="pres">
      <dgm:prSet presAssocID="{605C490E-0A68-6546-A60D-0D980D26A5F2}" presName="Name64" presStyleLbl="parChTrans1D3" presStyleIdx="2" presStyleCnt="4"/>
      <dgm:spPr/>
      <dgm:t>
        <a:bodyPr/>
        <a:lstStyle/>
        <a:p>
          <a:endParaRPr lang="en-US"/>
        </a:p>
      </dgm:t>
    </dgm:pt>
    <dgm:pt modelId="{707A4BB8-CA7D-5F44-8E90-AF2FEDF54628}" type="pres">
      <dgm:prSet presAssocID="{2D12069E-6D19-C74E-B690-3EF7FE266BFB}" presName="hierRoot2" presStyleCnt="0">
        <dgm:presLayoutVars>
          <dgm:hierBranch val="init"/>
        </dgm:presLayoutVars>
      </dgm:prSet>
      <dgm:spPr/>
    </dgm:pt>
    <dgm:pt modelId="{13200118-81C2-384D-B6C4-C77515E61DE2}" type="pres">
      <dgm:prSet presAssocID="{2D12069E-6D19-C74E-B690-3EF7FE266BFB}" presName="rootComposite" presStyleCnt="0"/>
      <dgm:spPr/>
    </dgm:pt>
    <dgm:pt modelId="{C4F1CC39-F127-554A-928C-B17B7416D0E6}" type="pres">
      <dgm:prSet presAssocID="{2D12069E-6D19-C74E-B690-3EF7FE266BFB}" presName="rootText" presStyleLbl="node3" presStyleIdx="2" presStyleCnt="3">
        <dgm:presLayoutVars>
          <dgm:chPref val="3"/>
        </dgm:presLayoutVars>
      </dgm:prSet>
      <dgm:spPr/>
      <dgm:t>
        <a:bodyPr/>
        <a:lstStyle/>
        <a:p>
          <a:endParaRPr lang="en-US"/>
        </a:p>
      </dgm:t>
    </dgm:pt>
    <dgm:pt modelId="{74F317D7-F046-674B-B402-44CE4C064733}" type="pres">
      <dgm:prSet presAssocID="{2D12069E-6D19-C74E-B690-3EF7FE266BFB}" presName="rootConnector" presStyleLbl="node3" presStyleIdx="2" presStyleCnt="3"/>
      <dgm:spPr/>
      <dgm:t>
        <a:bodyPr/>
        <a:lstStyle/>
        <a:p>
          <a:endParaRPr lang="en-US"/>
        </a:p>
      </dgm:t>
    </dgm:pt>
    <dgm:pt modelId="{B75DF819-1E06-C049-BDCC-92699FC3C4F7}" type="pres">
      <dgm:prSet presAssocID="{2D12069E-6D19-C74E-B690-3EF7FE266BFB}" presName="hierChild4" presStyleCnt="0"/>
      <dgm:spPr/>
    </dgm:pt>
    <dgm:pt modelId="{66BA04B5-707B-8741-B68C-1D40D089E8D4}" type="pres">
      <dgm:prSet presAssocID="{2D12069E-6D19-C74E-B690-3EF7FE266BFB}" presName="hierChild5" presStyleCnt="0"/>
      <dgm:spPr/>
    </dgm:pt>
    <dgm:pt modelId="{DC53B1F1-A848-2444-90FD-00220EF9B72D}" type="pres">
      <dgm:prSet presAssocID="{61045BA2-0032-A74A-8142-99A1E3CE734E}" presName="hierChild5" presStyleCnt="0"/>
      <dgm:spPr/>
    </dgm:pt>
    <dgm:pt modelId="{E796BBC9-4FF3-B84C-94B7-D1A58B9AF19F}" type="pres">
      <dgm:prSet presAssocID="{3F99384C-F011-6342-82F4-7F886BD7BB1F}" presName="Name115" presStyleLbl="parChTrans1D3" presStyleIdx="3" presStyleCnt="4"/>
      <dgm:spPr/>
      <dgm:t>
        <a:bodyPr/>
        <a:lstStyle/>
        <a:p>
          <a:endParaRPr lang="en-US"/>
        </a:p>
      </dgm:t>
    </dgm:pt>
    <dgm:pt modelId="{78D00CB0-1C51-A041-8222-C17FB1B51FDC}" type="pres">
      <dgm:prSet presAssocID="{33E3A8EA-D128-DD46-BBEB-83636E851F59}" presName="hierRoot3" presStyleCnt="0">
        <dgm:presLayoutVars>
          <dgm:hierBranch val="init"/>
        </dgm:presLayoutVars>
      </dgm:prSet>
      <dgm:spPr/>
    </dgm:pt>
    <dgm:pt modelId="{D64A9110-4CA1-064D-9E37-A3D4828113EA}" type="pres">
      <dgm:prSet presAssocID="{33E3A8EA-D128-DD46-BBEB-83636E851F59}" presName="rootComposite3" presStyleCnt="0"/>
      <dgm:spPr/>
    </dgm:pt>
    <dgm:pt modelId="{054A6034-A6FD-0B4F-8B81-2C3C012A7EDE}" type="pres">
      <dgm:prSet presAssocID="{33E3A8EA-D128-DD46-BBEB-83636E851F59}" presName="rootText3" presStyleLbl="asst2" presStyleIdx="0" presStyleCnt="1">
        <dgm:presLayoutVars>
          <dgm:chPref val="3"/>
        </dgm:presLayoutVars>
      </dgm:prSet>
      <dgm:spPr/>
      <dgm:t>
        <a:bodyPr/>
        <a:lstStyle/>
        <a:p>
          <a:endParaRPr lang="en-US"/>
        </a:p>
      </dgm:t>
    </dgm:pt>
    <dgm:pt modelId="{9A9A7203-F24B-D049-95E4-200E853163F0}" type="pres">
      <dgm:prSet presAssocID="{33E3A8EA-D128-DD46-BBEB-83636E851F59}" presName="rootConnector3" presStyleLbl="asst2" presStyleIdx="0" presStyleCnt="1"/>
      <dgm:spPr/>
      <dgm:t>
        <a:bodyPr/>
        <a:lstStyle/>
        <a:p>
          <a:endParaRPr lang="en-US"/>
        </a:p>
      </dgm:t>
    </dgm:pt>
    <dgm:pt modelId="{A7900493-455D-9D43-80D8-D9C7EA03EF33}" type="pres">
      <dgm:prSet presAssocID="{33E3A8EA-D128-DD46-BBEB-83636E851F59}" presName="hierChild6" presStyleCnt="0"/>
      <dgm:spPr/>
    </dgm:pt>
    <dgm:pt modelId="{61DE12FB-B4BC-684A-8F73-4B2FC58D409D}" type="pres">
      <dgm:prSet presAssocID="{33E3A8EA-D128-DD46-BBEB-83636E851F59}" presName="hierChild7" presStyleCnt="0"/>
      <dgm:spPr/>
    </dgm:pt>
    <dgm:pt modelId="{59A24E6F-F1A6-8F42-9566-35A949861318}" type="pres">
      <dgm:prSet presAssocID="{0159A1B6-944D-A743-9B09-BC9ABAA6161C}" presName="hierChild3" presStyleCnt="0"/>
      <dgm:spPr/>
    </dgm:pt>
  </dgm:ptLst>
  <dgm:cxnLst>
    <dgm:cxn modelId="{0D195BAD-83F9-2D4B-8C2B-71177860C524}" srcId="{0159A1B6-944D-A743-9B09-BC9ABAA6161C}" destId="{61045BA2-0032-A74A-8142-99A1E3CE734E}" srcOrd="0" destOrd="0" parTransId="{D1D0FBE1-20B5-EA48-8060-45BC86BFB33B}" sibTransId="{C5A452E6-57AF-6A45-95D8-160ADC1F769B}"/>
    <dgm:cxn modelId="{F9322CAD-0BE6-844B-B3A0-1FDFE0FABF3C}" type="presOf" srcId="{85A82AFF-ADE4-D941-9076-3B3ABA3BBAC4}" destId="{A0F3A9F9-707C-1444-A672-1A455B40479F}" srcOrd="1" destOrd="0" presId="urn:microsoft.com/office/officeart/2009/3/layout/HorizontalOrganizationChart"/>
    <dgm:cxn modelId="{C3F18D8C-07BC-6345-BDC8-2C3E3D9560F4}" type="presOf" srcId="{0C3A1AD0-DD94-B64E-85DA-165A67FDAD48}" destId="{58039E91-E348-0F49-A45E-3C6516A21494}" srcOrd="1" destOrd="0" presId="urn:microsoft.com/office/officeart/2009/3/layout/HorizontalOrganizationChart"/>
    <dgm:cxn modelId="{DD225D1F-82C9-704F-9A52-5AD8814B6D9C}" type="presOf" srcId="{85A82AFF-ADE4-D941-9076-3B3ABA3BBAC4}" destId="{D35748FF-99A5-2B4B-B71B-AC72325A0ABB}" srcOrd="0" destOrd="0" presId="urn:microsoft.com/office/officeart/2009/3/layout/HorizontalOrganizationChart"/>
    <dgm:cxn modelId="{F2A39ADF-EB8E-1D4E-9F82-1503E9C7827A}" type="presOf" srcId="{FEA071AA-E14C-704A-841B-8AFD4FAECAE6}" destId="{56ED0F6D-5B10-644E-8EE6-357776A44C78}" srcOrd="1" destOrd="0" presId="urn:microsoft.com/office/officeart/2009/3/layout/HorizontalOrganizationChart"/>
    <dgm:cxn modelId="{48376784-AFC4-B043-8EEB-22789DED4FAA}" type="presOf" srcId="{61045BA2-0032-A74A-8142-99A1E3CE734E}" destId="{36297380-54BC-C949-8E13-05312C48A695}" srcOrd="0" destOrd="0" presId="urn:microsoft.com/office/officeart/2009/3/layout/HorizontalOrganizationChart"/>
    <dgm:cxn modelId="{7EE60328-CE7C-6542-B0B2-7037E46FD386}" type="presOf" srcId="{0C3A1AD0-DD94-B64E-85DA-165A67FDAD48}" destId="{CDFF61C3-B424-8A43-BDC7-D6BB24E16722}" srcOrd="0" destOrd="0" presId="urn:microsoft.com/office/officeart/2009/3/layout/HorizontalOrganizationChart"/>
    <dgm:cxn modelId="{BA20B8ED-0468-8041-8F01-EA96003F4918}" type="presOf" srcId="{A2ADED93-3FFA-064D-9A9E-D6E0BFFA012E}" destId="{C220386A-A9E2-5C4E-9B80-2ED0E57830C2}" srcOrd="0" destOrd="0" presId="urn:microsoft.com/office/officeart/2009/3/layout/HorizontalOrganizationChart"/>
    <dgm:cxn modelId="{E8D007F8-C5B5-6F4A-947D-1A4B1B5CB351}" srcId="{61045BA2-0032-A74A-8142-99A1E3CE734E}" destId="{2D12069E-6D19-C74E-B690-3EF7FE266BFB}" srcOrd="3" destOrd="0" parTransId="{605C490E-0A68-6546-A60D-0D980D26A5F2}" sibTransId="{3309DCFF-3829-F74A-A41A-1656867630B2}"/>
    <dgm:cxn modelId="{E40BC5AD-5CA8-304A-A20D-85BB8C25E769}" type="presOf" srcId="{BAF74D4C-0C21-C346-BA49-8C8A7B8D662D}" destId="{2894EF1B-2C26-3547-9B40-5F7533D31494}" srcOrd="0" destOrd="0" presId="urn:microsoft.com/office/officeart/2009/3/layout/HorizontalOrganizationChart"/>
    <dgm:cxn modelId="{E1DE7C17-FCB6-444F-9A22-9ABD5A126CE4}" type="presOf" srcId="{61045BA2-0032-A74A-8142-99A1E3CE734E}" destId="{B3CFB7C2-E5F3-9347-9D2D-6A9A2E7F1151}" srcOrd="1" destOrd="0" presId="urn:microsoft.com/office/officeart/2009/3/layout/HorizontalOrganizationChart"/>
    <dgm:cxn modelId="{3AC7F56C-BF80-D943-969A-470DE2CCF62F}" srcId="{61045BA2-0032-A74A-8142-99A1E3CE734E}" destId="{33E3A8EA-D128-DD46-BBEB-83636E851F59}" srcOrd="0" destOrd="0" parTransId="{3F99384C-F011-6342-82F4-7F886BD7BB1F}" sibTransId="{1214506D-A04E-BF4E-B50E-63C6C92986E9}"/>
    <dgm:cxn modelId="{F052D30E-AA0B-994E-89C3-BFE7AA60A7F6}" srcId="{A2ADED93-3FFA-064D-9A9E-D6E0BFFA012E}" destId="{0159A1B6-944D-A743-9B09-BC9ABAA6161C}" srcOrd="0" destOrd="0" parTransId="{9BA41B9A-113B-2947-BDA2-680BB795EC43}" sibTransId="{B4FB5BCA-1AB9-134F-8504-0CD99A18A32C}"/>
    <dgm:cxn modelId="{83126922-8216-BD4C-B314-432B4FD742BC}" srcId="{61045BA2-0032-A74A-8142-99A1E3CE734E}" destId="{85A82AFF-ADE4-D941-9076-3B3ABA3BBAC4}" srcOrd="1" destOrd="0" parTransId="{7CE58413-506E-F04E-BAAE-036991642794}" sibTransId="{C029EF96-311E-5443-AAF9-A33F818A72AA}"/>
    <dgm:cxn modelId="{ABF6E1E8-9F6A-4647-8EFD-AFCE5C8183D1}" type="presOf" srcId="{0159A1B6-944D-A743-9B09-BC9ABAA6161C}" destId="{93423A46-51E5-224B-8F4B-8B6DF2BE6129}" srcOrd="1" destOrd="0" presId="urn:microsoft.com/office/officeart/2009/3/layout/HorizontalOrganizationChart"/>
    <dgm:cxn modelId="{9FCE55E9-3FAD-354B-945F-029808600E20}" type="presOf" srcId="{605C490E-0A68-6546-A60D-0D980D26A5F2}" destId="{B3C158AE-337F-E943-8563-7896EC656A2E}" srcOrd="0" destOrd="0" presId="urn:microsoft.com/office/officeart/2009/3/layout/HorizontalOrganizationChart"/>
    <dgm:cxn modelId="{89D8393F-AAE5-4E43-9ED7-1E979B97B4F1}" srcId="{85A82AFF-ADE4-D941-9076-3B3ABA3BBAC4}" destId="{0C3A1AD0-DD94-B64E-85DA-165A67FDAD48}" srcOrd="1" destOrd="0" parTransId="{2CEC9427-81CB-0B47-80B7-1E86B16DC561}" sibTransId="{24C80C30-51E0-7648-B9FF-B534832556CC}"/>
    <dgm:cxn modelId="{9717E4F9-1EE4-9B4D-B2BA-188E2815DE40}" type="presOf" srcId="{FEA071AA-E14C-704A-841B-8AFD4FAECAE6}" destId="{65F757DE-A427-574D-8511-D88D6AB6BA36}" srcOrd="0" destOrd="0" presId="urn:microsoft.com/office/officeart/2009/3/layout/HorizontalOrganizationChart"/>
    <dgm:cxn modelId="{72FA3530-A0D2-C848-9484-D3811A0546DE}" srcId="{61045BA2-0032-A74A-8142-99A1E3CE734E}" destId="{BAF74D4C-0C21-C346-BA49-8C8A7B8D662D}" srcOrd="2" destOrd="0" parTransId="{0A4503E6-4D58-7D4A-85F5-111505889336}" sibTransId="{C4CF2AD7-F8E3-B241-8634-64837AFBEF54}"/>
    <dgm:cxn modelId="{76B75F12-9E43-7C4D-911D-C3CE344590A6}" type="presOf" srcId="{0159A1B6-944D-A743-9B09-BC9ABAA6161C}" destId="{605B6B3E-4A55-6248-A065-E83839963954}" srcOrd="0" destOrd="0" presId="urn:microsoft.com/office/officeart/2009/3/layout/HorizontalOrganizationChart"/>
    <dgm:cxn modelId="{4614E2BB-B4F4-B84E-A132-837100FE826A}" type="presOf" srcId="{2D12069E-6D19-C74E-B690-3EF7FE266BFB}" destId="{74F317D7-F046-674B-B402-44CE4C064733}" srcOrd="1" destOrd="0" presId="urn:microsoft.com/office/officeart/2009/3/layout/HorizontalOrganizationChart"/>
    <dgm:cxn modelId="{84F8D491-C7D0-774E-A29F-A534E16029BA}" srcId="{85A82AFF-ADE4-D941-9076-3B3ABA3BBAC4}" destId="{FEA071AA-E14C-704A-841B-8AFD4FAECAE6}" srcOrd="0" destOrd="0" parTransId="{6F7916DC-1977-6442-B6AE-0EECB6256BE8}" sibTransId="{C7EC1649-CACE-7145-B155-7FCB6316ED9C}"/>
    <dgm:cxn modelId="{D3D69005-5065-D144-A8D3-4C163ABCED69}" type="presOf" srcId="{2CEC9427-81CB-0B47-80B7-1E86B16DC561}" destId="{3FF81872-CBA0-C54A-9D9A-C11A21C31275}" srcOrd="0" destOrd="0" presId="urn:microsoft.com/office/officeart/2009/3/layout/HorizontalOrganizationChart"/>
    <dgm:cxn modelId="{634FC8AF-0601-3D44-B820-3E9A96956417}" type="presOf" srcId="{3F99384C-F011-6342-82F4-7F886BD7BB1F}" destId="{E796BBC9-4FF3-B84C-94B7-D1A58B9AF19F}" srcOrd="0" destOrd="0" presId="urn:microsoft.com/office/officeart/2009/3/layout/HorizontalOrganizationChart"/>
    <dgm:cxn modelId="{61849FF9-7853-254B-9F0E-C89236A9BF10}" type="presOf" srcId="{BAF74D4C-0C21-C346-BA49-8C8A7B8D662D}" destId="{4A86A546-DAE3-6349-A9BB-9B0E2032D867}" srcOrd="1" destOrd="0" presId="urn:microsoft.com/office/officeart/2009/3/layout/HorizontalOrganizationChart"/>
    <dgm:cxn modelId="{D84C8540-8B3D-5546-B2F3-18D0C61FD397}" type="presOf" srcId="{33E3A8EA-D128-DD46-BBEB-83636E851F59}" destId="{9A9A7203-F24B-D049-95E4-200E853163F0}" srcOrd="1" destOrd="0" presId="urn:microsoft.com/office/officeart/2009/3/layout/HorizontalOrganizationChart"/>
    <dgm:cxn modelId="{78DA29EB-EC4F-0B44-AC92-12059D69548A}" type="presOf" srcId="{7CE58413-506E-F04E-BAAE-036991642794}" destId="{F0F50242-220E-B045-95CE-EB4D88A5AF60}" srcOrd="0" destOrd="0" presId="urn:microsoft.com/office/officeart/2009/3/layout/HorizontalOrganizationChart"/>
    <dgm:cxn modelId="{344D80D2-9CE7-444B-BBC3-FFB5D62897E9}" type="presOf" srcId="{6F7916DC-1977-6442-B6AE-0EECB6256BE8}" destId="{03001972-E2EE-5944-AD61-213796A0C2C5}" srcOrd="0" destOrd="0" presId="urn:microsoft.com/office/officeart/2009/3/layout/HorizontalOrganizationChart"/>
    <dgm:cxn modelId="{D46E9213-8B02-BD43-92D8-95A32B48A78D}" type="presOf" srcId="{0A4503E6-4D58-7D4A-85F5-111505889336}" destId="{C3D63FC1-DAE1-104A-B782-85CEF179C9BD}" srcOrd="0" destOrd="0" presId="urn:microsoft.com/office/officeart/2009/3/layout/HorizontalOrganizationChart"/>
    <dgm:cxn modelId="{38962F88-2E5F-E845-BBCF-A869FEE9636E}" type="presOf" srcId="{2D12069E-6D19-C74E-B690-3EF7FE266BFB}" destId="{C4F1CC39-F127-554A-928C-B17B7416D0E6}" srcOrd="0" destOrd="0" presId="urn:microsoft.com/office/officeart/2009/3/layout/HorizontalOrganizationChart"/>
    <dgm:cxn modelId="{E465D974-EB9B-EA42-9221-18C432751308}" type="presOf" srcId="{D1D0FBE1-20B5-EA48-8060-45BC86BFB33B}" destId="{CECBFB3A-2785-194B-814C-2A372EFF8243}" srcOrd="0" destOrd="0" presId="urn:microsoft.com/office/officeart/2009/3/layout/HorizontalOrganizationChart"/>
    <dgm:cxn modelId="{A3CD6F5D-21D0-CA4C-8E1C-FD52B58DDBB6}" type="presOf" srcId="{33E3A8EA-D128-DD46-BBEB-83636E851F59}" destId="{054A6034-A6FD-0B4F-8B81-2C3C012A7EDE}" srcOrd="0" destOrd="0" presId="urn:microsoft.com/office/officeart/2009/3/layout/HorizontalOrganizationChart"/>
    <dgm:cxn modelId="{28856C23-9965-644D-A311-8E70AA7BE813}" type="presParOf" srcId="{C220386A-A9E2-5C4E-9B80-2ED0E57830C2}" destId="{461C6B43-807E-A646-8DD2-05388960CC9A}" srcOrd="0" destOrd="0" presId="urn:microsoft.com/office/officeart/2009/3/layout/HorizontalOrganizationChart"/>
    <dgm:cxn modelId="{77CA883A-5670-9C46-896C-EB8F57AF25AF}" type="presParOf" srcId="{461C6B43-807E-A646-8DD2-05388960CC9A}" destId="{F00D994E-6CB2-5F4A-976C-39DD58006C74}" srcOrd="0" destOrd="0" presId="urn:microsoft.com/office/officeart/2009/3/layout/HorizontalOrganizationChart"/>
    <dgm:cxn modelId="{28285E05-E6C3-4049-A432-417497397428}" type="presParOf" srcId="{F00D994E-6CB2-5F4A-976C-39DD58006C74}" destId="{605B6B3E-4A55-6248-A065-E83839963954}" srcOrd="0" destOrd="0" presId="urn:microsoft.com/office/officeart/2009/3/layout/HorizontalOrganizationChart"/>
    <dgm:cxn modelId="{12E8960D-CF8D-1449-B8BC-9673DBB85134}" type="presParOf" srcId="{F00D994E-6CB2-5F4A-976C-39DD58006C74}" destId="{93423A46-51E5-224B-8F4B-8B6DF2BE6129}" srcOrd="1" destOrd="0" presId="urn:microsoft.com/office/officeart/2009/3/layout/HorizontalOrganizationChart"/>
    <dgm:cxn modelId="{EDE3EAB7-FAB5-A84B-8535-56251942DC51}" type="presParOf" srcId="{461C6B43-807E-A646-8DD2-05388960CC9A}" destId="{AA636774-1E37-0D41-AAAA-6E0F14164039}" srcOrd="1" destOrd="0" presId="urn:microsoft.com/office/officeart/2009/3/layout/HorizontalOrganizationChart"/>
    <dgm:cxn modelId="{7C01B3D3-DEC5-3C40-967A-1EF91689F904}" type="presParOf" srcId="{AA636774-1E37-0D41-AAAA-6E0F14164039}" destId="{CECBFB3A-2785-194B-814C-2A372EFF8243}" srcOrd="0" destOrd="0" presId="urn:microsoft.com/office/officeart/2009/3/layout/HorizontalOrganizationChart"/>
    <dgm:cxn modelId="{D948E05C-D36C-A74C-BAE6-905863995CBE}" type="presParOf" srcId="{AA636774-1E37-0D41-AAAA-6E0F14164039}" destId="{8AFE6A5B-6E5E-F140-8A2F-EB22C726D934}" srcOrd="1" destOrd="0" presId="urn:microsoft.com/office/officeart/2009/3/layout/HorizontalOrganizationChart"/>
    <dgm:cxn modelId="{A791177B-205B-E042-A92E-50083B72DD6E}" type="presParOf" srcId="{8AFE6A5B-6E5E-F140-8A2F-EB22C726D934}" destId="{8A7DB523-E814-6648-8896-9394D04D1B2C}" srcOrd="0" destOrd="0" presId="urn:microsoft.com/office/officeart/2009/3/layout/HorizontalOrganizationChart"/>
    <dgm:cxn modelId="{EA8CC918-D584-354A-A46E-3CCB24EDD8BC}" type="presParOf" srcId="{8A7DB523-E814-6648-8896-9394D04D1B2C}" destId="{36297380-54BC-C949-8E13-05312C48A695}" srcOrd="0" destOrd="0" presId="urn:microsoft.com/office/officeart/2009/3/layout/HorizontalOrganizationChart"/>
    <dgm:cxn modelId="{30E165BF-3184-C049-84CE-339B3757B2AC}" type="presParOf" srcId="{8A7DB523-E814-6648-8896-9394D04D1B2C}" destId="{B3CFB7C2-E5F3-9347-9D2D-6A9A2E7F1151}" srcOrd="1" destOrd="0" presId="urn:microsoft.com/office/officeart/2009/3/layout/HorizontalOrganizationChart"/>
    <dgm:cxn modelId="{0A0FAF74-48DE-3D46-B43B-0788A4F5E9D3}" type="presParOf" srcId="{8AFE6A5B-6E5E-F140-8A2F-EB22C726D934}" destId="{87617FA7-45C5-5340-BE75-2C682F9AEAFD}" srcOrd="1" destOrd="0" presId="urn:microsoft.com/office/officeart/2009/3/layout/HorizontalOrganizationChart"/>
    <dgm:cxn modelId="{3D1A194E-6DFC-334C-979A-2787D463D3BF}" type="presParOf" srcId="{87617FA7-45C5-5340-BE75-2C682F9AEAFD}" destId="{F0F50242-220E-B045-95CE-EB4D88A5AF60}" srcOrd="0" destOrd="0" presId="urn:microsoft.com/office/officeart/2009/3/layout/HorizontalOrganizationChart"/>
    <dgm:cxn modelId="{89719763-1830-DB4A-BC99-3C54A0B6B41F}" type="presParOf" srcId="{87617FA7-45C5-5340-BE75-2C682F9AEAFD}" destId="{05892AF2-16D1-5B4F-A513-9DF584566EA6}" srcOrd="1" destOrd="0" presId="urn:microsoft.com/office/officeart/2009/3/layout/HorizontalOrganizationChart"/>
    <dgm:cxn modelId="{E91A2FA2-168D-A043-8D87-8561AE11F769}" type="presParOf" srcId="{05892AF2-16D1-5B4F-A513-9DF584566EA6}" destId="{83030C50-6CEA-384A-AA6B-0B20601EDF0D}" srcOrd="0" destOrd="0" presId="urn:microsoft.com/office/officeart/2009/3/layout/HorizontalOrganizationChart"/>
    <dgm:cxn modelId="{7017D591-4F77-474E-ABA4-5532CBDA99A1}" type="presParOf" srcId="{83030C50-6CEA-384A-AA6B-0B20601EDF0D}" destId="{D35748FF-99A5-2B4B-B71B-AC72325A0ABB}" srcOrd="0" destOrd="0" presId="urn:microsoft.com/office/officeart/2009/3/layout/HorizontalOrganizationChart"/>
    <dgm:cxn modelId="{82322664-E50B-9342-887C-3973AE20E16A}" type="presParOf" srcId="{83030C50-6CEA-384A-AA6B-0B20601EDF0D}" destId="{A0F3A9F9-707C-1444-A672-1A455B40479F}" srcOrd="1" destOrd="0" presId="urn:microsoft.com/office/officeart/2009/3/layout/HorizontalOrganizationChart"/>
    <dgm:cxn modelId="{93D7410D-9B48-8B40-9CF5-99C89F5C7EBB}" type="presParOf" srcId="{05892AF2-16D1-5B4F-A513-9DF584566EA6}" destId="{BA33E63E-0988-5245-850E-066F695B9B50}" srcOrd="1" destOrd="0" presId="urn:microsoft.com/office/officeart/2009/3/layout/HorizontalOrganizationChart"/>
    <dgm:cxn modelId="{A44F390E-5701-BA4D-9523-4348C0D74005}" type="presParOf" srcId="{BA33E63E-0988-5245-850E-066F695B9B50}" destId="{03001972-E2EE-5944-AD61-213796A0C2C5}" srcOrd="0" destOrd="0" presId="urn:microsoft.com/office/officeart/2009/3/layout/HorizontalOrganizationChart"/>
    <dgm:cxn modelId="{81EE4251-AF48-844D-9042-5D0E37E9570C}" type="presParOf" srcId="{BA33E63E-0988-5245-850E-066F695B9B50}" destId="{AC9A4B17-209E-C74A-8A08-F1B7A8DB947B}" srcOrd="1" destOrd="0" presId="urn:microsoft.com/office/officeart/2009/3/layout/HorizontalOrganizationChart"/>
    <dgm:cxn modelId="{85687D63-7AA1-B444-888A-E54B8F2D4CEE}" type="presParOf" srcId="{AC9A4B17-209E-C74A-8A08-F1B7A8DB947B}" destId="{0A8F160E-C3F4-7E44-BFFB-6EDCE8572F8A}" srcOrd="0" destOrd="0" presId="urn:microsoft.com/office/officeart/2009/3/layout/HorizontalOrganizationChart"/>
    <dgm:cxn modelId="{8AC0A613-2FD4-3049-9FA5-4FD12574C9D0}" type="presParOf" srcId="{0A8F160E-C3F4-7E44-BFFB-6EDCE8572F8A}" destId="{65F757DE-A427-574D-8511-D88D6AB6BA36}" srcOrd="0" destOrd="0" presId="urn:microsoft.com/office/officeart/2009/3/layout/HorizontalOrganizationChart"/>
    <dgm:cxn modelId="{D604C647-C9B4-5C42-9B68-24F179925DEE}" type="presParOf" srcId="{0A8F160E-C3F4-7E44-BFFB-6EDCE8572F8A}" destId="{56ED0F6D-5B10-644E-8EE6-357776A44C78}" srcOrd="1" destOrd="0" presId="urn:microsoft.com/office/officeart/2009/3/layout/HorizontalOrganizationChart"/>
    <dgm:cxn modelId="{C4E89C32-C55B-DD40-ACA2-2163FCF22C12}" type="presParOf" srcId="{AC9A4B17-209E-C74A-8A08-F1B7A8DB947B}" destId="{493B99FE-95FA-D149-8AC7-949105AB5F70}" srcOrd="1" destOrd="0" presId="urn:microsoft.com/office/officeart/2009/3/layout/HorizontalOrganizationChart"/>
    <dgm:cxn modelId="{B47EBB64-B46F-524E-86E5-AD6D4478D4D4}" type="presParOf" srcId="{AC9A4B17-209E-C74A-8A08-F1B7A8DB947B}" destId="{8E49DC94-777C-CE44-8E0B-3AAE6FA9F65D}" srcOrd="2" destOrd="0" presId="urn:microsoft.com/office/officeart/2009/3/layout/HorizontalOrganizationChart"/>
    <dgm:cxn modelId="{C987C5DC-9B1F-5544-B726-A8CF20366035}" type="presParOf" srcId="{05892AF2-16D1-5B4F-A513-9DF584566EA6}" destId="{54143DBE-25ED-EC4A-8510-A165A5BBB0E3}" srcOrd="2" destOrd="0" presId="urn:microsoft.com/office/officeart/2009/3/layout/HorizontalOrganizationChart"/>
    <dgm:cxn modelId="{1D391DB6-9B35-D84F-ADC3-31CD92062CD2}" type="presParOf" srcId="{54143DBE-25ED-EC4A-8510-A165A5BBB0E3}" destId="{3FF81872-CBA0-C54A-9D9A-C11A21C31275}" srcOrd="0" destOrd="0" presId="urn:microsoft.com/office/officeart/2009/3/layout/HorizontalOrganizationChart"/>
    <dgm:cxn modelId="{0FB29D3F-3C75-4342-AB07-37DA3AAC028B}" type="presParOf" srcId="{54143DBE-25ED-EC4A-8510-A165A5BBB0E3}" destId="{D1C2370A-AD4F-1E4E-8B72-327907F35B3A}" srcOrd="1" destOrd="0" presId="urn:microsoft.com/office/officeart/2009/3/layout/HorizontalOrganizationChart"/>
    <dgm:cxn modelId="{2BA670C0-C8E0-6745-9B66-237B73CD7CA5}" type="presParOf" srcId="{D1C2370A-AD4F-1E4E-8B72-327907F35B3A}" destId="{C91423E7-70A7-784C-81E8-98FADF8C3586}" srcOrd="0" destOrd="0" presId="urn:microsoft.com/office/officeart/2009/3/layout/HorizontalOrganizationChart"/>
    <dgm:cxn modelId="{ED7CBC55-2900-3447-86A6-E7DA68D28129}" type="presParOf" srcId="{C91423E7-70A7-784C-81E8-98FADF8C3586}" destId="{CDFF61C3-B424-8A43-BDC7-D6BB24E16722}" srcOrd="0" destOrd="0" presId="urn:microsoft.com/office/officeart/2009/3/layout/HorizontalOrganizationChart"/>
    <dgm:cxn modelId="{70EE836A-7199-FD45-B5A4-5B961EFA1E61}" type="presParOf" srcId="{C91423E7-70A7-784C-81E8-98FADF8C3586}" destId="{58039E91-E348-0F49-A45E-3C6516A21494}" srcOrd="1" destOrd="0" presId="urn:microsoft.com/office/officeart/2009/3/layout/HorizontalOrganizationChart"/>
    <dgm:cxn modelId="{7ACE1D02-0B44-7B42-BBAB-09684E628135}" type="presParOf" srcId="{D1C2370A-AD4F-1E4E-8B72-327907F35B3A}" destId="{697279FC-9871-9742-89A2-9B23F58B6121}" srcOrd="1" destOrd="0" presId="urn:microsoft.com/office/officeart/2009/3/layout/HorizontalOrganizationChart"/>
    <dgm:cxn modelId="{82A06463-EA2D-124E-A788-A941466F485A}" type="presParOf" srcId="{D1C2370A-AD4F-1E4E-8B72-327907F35B3A}" destId="{D80149BC-C6CC-ED49-B2E9-163E09C89D7A}" srcOrd="2" destOrd="0" presId="urn:microsoft.com/office/officeart/2009/3/layout/HorizontalOrganizationChart"/>
    <dgm:cxn modelId="{D7173A0A-D04E-554A-9998-75959BE7A424}" type="presParOf" srcId="{87617FA7-45C5-5340-BE75-2C682F9AEAFD}" destId="{C3D63FC1-DAE1-104A-B782-85CEF179C9BD}" srcOrd="2" destOrd="0" presId="urn:microsoft.com/office/officeart/2009/3/layout/HorizontalOrganizationChart"/>
    <dgm:cxn modelId="{0EF0B809-596D-FF48-9EC5-21431095556D}" type="presParOf" srcId="{87617FA7-45C5-5340-BE75-2C682F9AEAFD}" destId="{879E85B0-1985-DA43-88F8-8FD76AD523A8}" srcOrd="3" destOrd="0" presId="urn:microsoft.com/office/officeart/2009/3/layout/HorizontalOrganizationChart"/>
    <dgm:cxn modelId="{7714A413-28C4-D44C-B4CE-A262A22802FA}" type="presParOf" srcId="{879E85B0-1985-DA43-88F8-8FD76AD523A8}" destId="{D231E513-136C-7A4D-882C-C302E8725982}" srcOrd="0" destOrd="0" presId="urn:microsoft.com/office/officeart/2009/3/layout/HorizontalOrganizationChart"/>
    <dgm:cxn modelId="{4D64FA8A-A953-B84E-A9B8-E182F1066E32}" type="presParOf" srcId="{D231E513-136C-7A4D-882C-C302E8725982}" destId="{2894EF1B-2C26-3547-9B40-5F7533D31494}" srcOrd="0" destOrd="0" presId="urn:microsoft.com/office/officeart/2009/3/layout/HorizontalOrganizationChart"/>
    <dgm:cxn modelId="{12E6779E-196F-E64B-84A8-D57F583118BA}" type="presParOf" srcId="{D231E513-136C-7A4D-882C-C302E8725982}" destId="{4A86A546-DAE3-6349-A9BB-9B0E2032D867}" srcOrd="1" destOrd="0" presId="urn:microsoft.com/office/officeart/2009/3/layout/HorizontalOrganizationChart"/>
    <dgm:cxn modelId="{EBFA9466-C254-ED47-BBF7-E7CEA0684706}" type="presParOf" srcId="{879E85B0-1985-DA43-88F8-8FD76AD523A8}" destId="{520A31B7-E95F-AB40-A493-39F27E618F48}" srcOrd="1" destOrd="0" presId="urn:microsoft.com/office/officeart/2009/3/layout/HorizontalOrganizationChart"/>
    <dgm:cxn modelId="{04FB2DD1-11CD-554E-87B0-9DA3339AAF04}" type="presParOf" srcId="{879E85B0-1985-DA43-88F8-8FD76AD523A8}" destId="{15194400-8C90-ED40-B9E9-766C8522A4E8}" srcOrd="2" destOrd="0" presId="urn:microsoft.com/office/officeart/2009/3/layout/HorizontalOrganizationChart"/>
    <dgm:cxn modelId="{DB393C04-AFC5-3E41-AEC2-8CC99AD498ED}" type="presParOf" srcId="{87617FA7-45C5-5340-BE75-2C682F9AEAFD}" destId="{B3C158AE-337F-E943-8563-7896EC656A2E}" srcOrd="4" destOrd="0" presId="urn:microsoft.com/office/officeart/2009/3/layout/HorizontalOrganizationChart"/>
    <dgm:cxn modelId="{0923E83A-0BDC-C240-B241-128ED4122616}" type="presParOf" srcId="{87617FA7-45C5-5340-BE75-2C682F9AEAFD}" destId="{707A4BB8-CA7D-5F44-8E90-AF2FEDF54628}" srcOrd="5" destOrd="0" presId="urn:microsoft.com/office/officeart/2009/3/layout/HorizontalOrganizationChart"/>
    <dgm:cxn modelId="{18FACCC9-1153-2643-B863-99389A087E25}" type="presParOf" srcId="{707A4BB8-CA7D-5F44-8E90-AF2FEDF54628}" destId="{13200118-81C2-384D-B6C4-C77515E61DE2}" srcOrd="0" destOrd="0" presId="urn:microsoft.com/office/officeart/2009/3/layout/HorizontalOrganizationChart"/>
    <dgm:cxn modelId="{1C6081BB-1472-1247-A7C6-3B41D00351EB}" type="presParOf" srcId="{13200118-81C2-384D-B6C4-C77515E61DE2}" destId="{C4F1CC39-F127-554A-928C-B17B7416D0E6}" srcOrd="0" destOrd="0" presId="urn:microsoft.com/office/officeart/2009/3/layout/HorizontalOrganizationChart"/>
    <dgm:cxn modelId="{00324151-4202-034D-B1A7-C082B348CAD6}" type="presParOf" srcId="{13200118-81C2-384D-B6C4-C77515E61DE2}" destId="{74F317D7-F046-674B-B402-44CE4C064733}" srcOrd="1" destOrd="0" presId="urn:microsoft.com/office/officeart/2009/3/layout/HorizontalOrganizationChart"/>
    <dgm:cxn modelId="{028F57CD-BAF6-2F4C-856C-9D3F44C69CA3}" type="presParOf" srcId="{707A4BB8-CA7D-5F44-8E90-AF2FEDF54628}" destId="{B75DF819-1E06-C049-BDCC-92699FC3C4F7}" srcOrd="1" destOrd="0" presId="urn:microsoft.com/office/officeart/2009/3/layout/HorizontalOrganizationChart"/>
    <dgm:cxn modelId="{17374A0F-C453-2A44-9D00-5D21E98BD0E7}" type="presParOf" srcId="{707A4BB8-CA7D-5F44-8E90-AF2FEDF54628}" destId="{66BA04B5-707B-8741-B68C-1D40D089E8D4}" srcOrd="2" destOrd="0" presId="urn:microsoft.com/office/officeart/2009/3/layout/HorizontalOrganizationChart"/>
    <dgm:cxn modelId="{D41115B1-65FD-3A4F-B2DD-0B6D470EA79E}" type="presParOf" srcId="{8AFE6A5B-6E5E-F140-8A2F-EB22C726D934}" destId="{DC53B1F1-A848-2444-90FD-00220EF9B72D}" srcOrd="2" destOrd="0" presId="urn:microsoft.com/office/officeart/2009/3/layout/HorizontalOrganizationChart"/>
    <dgm:cxn modelId="{A9A3B2C8-5C42-764B-A515-EB87229E8EE6}" type="presParOf" srcId="{DC53B1F1-A848-2444-90FD-00220EF9B72D}" destId="{E796BBC9-4FF3-B84C-94B7-D1A58B9AF19F}" srcOrd="0" destOrd="0" presId="urn:microsoft.com/office/officeart/2009/3/layout/HorizontalOrganizationChart"/>
    <dgm:cxn modelId="{5B86D876-5274-0242-A43D-E5E7259404A0}" type="presParOf" srcId="{DC53B1F1-A848-2444-90FD-00220EF9B72D}" destId="{78D00CB0-1C51-A041-8222-C17FB1B51FDC}" srcOrd="1" destOrd="0" presId="urn:microsoft.com/office/officeart/2009/3/layout/HorizontalOrganizationChart"/>
    <dgm:cxn modelId="{CDD54A1B-1349-B74F-A521-592F1326E654}" type="presParOf" srcId="{78D00CB0-1C51-A041-8222-C17FB1B51FDC}" destId="{D64A9110-4CA1-064D-9E37-A3D4828113EA}" srcOrd="0" destOrd="0" presId="urn:microsoft.com/office/officeart/2009/3/layout/HorizontalOrganizationChart"/>
    <dgm:cxn modelId="{FBF2D3A1-F792-734A-AF08-CEDA48586B82}" type="presParOf" srcId="{D64A9110-4CA1-064D-9E37-A3D4828113EA}" destId="{054A6034-A6FD-0B4F-8B81-2C3C012A7EDE}" srcOrd="0" destOrd="0" presId="urn:microsoft.com/office/officeart/2009/3/layout/HorizontalOrganizationChart"/>
    <dgm:cxn modelId="{9CBF9CE2-E83D-0648-923E-8BCAA3CC4566}" type="presParOf" srcId="{D64A9110-4CA1-064D-9E37-A3D4828113EA}" destId="{9A9A7203-F24B-D049-95E4-200E853163F0}" srcOrd="1" destOrd="0" presId="urn:microsoft.com/office/officeart/2009/3/layout/HorizontalOrganizationChart"/>
    <dgm:cxn modelId="{51B877E5-C1B6-414E-8BE1-AC78D2DCCB39}" type="presParOf" srcId="{78D00CB0-1C51-A041-8222-C17FB1B51FDC}" destId="{A7900493-455D-9D43-80D8-D9C7EA03EF33}" srcOrd="1" destOrd="0" presId="urn:microsoft.com/office/officeart/2009/3/layout/HorizontalOrganizationChart"/>
    <dgm:cxn modelId="{D8BD9A08-559E-A74F-80E9-EAB5F51FF396}" type="presParOf" srcId="{78D00CB0-1C51-A041-8222-C17FB1B51FDC}" destId="{61DE12FB-B4BC-684A-8F73-4B2FC58D409D}" srcOrd="2" destOrd="0" presId="urn:microsoft.com/office/officeart/2009/3/layout/HorizontalOrganizationChart"/>
    <dgm:cxn modelId="{9801F939-6AE5-3141-8218-8502D6796C6C}" type="presParOf" srcId="{461C6B43-807E-A646-8DD2-05388960CC9A}" destId="{59A24E6F-F1A6-8F42-9566-35A949861318}"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2ADED93-3FFA-064D-9A9E-D6E0BFFA012E}" type="doc">
      <dgm:prSet loTypeId="urn:microsoft.com/office/officeart/2009/3/layout/HorizontalOrganizationChart" loCatId="" qsTypeId="urn:microsoft.com/office/officeart/2005/8/quickstyle/simple1" qsCatId="simple" csTypeId="urn:microsoft.com/office/officeart/2005/8/colors/accent2_2" csCatId="accent2" phldr="1"/>
      <dgm:spPr/>
      <dgm:t>
        <a:bodyPr/>
        <a:lstStyle/>
        <a:p>
          <a:endParaRPr lang="en-US"/>
        </a:p>
      </dgm:t>
    </dgm:pt>
    <dgm:pt modelId="{0159A1B6-944D-A743-9B09-BC9ABAA6161C}">
      <dgm:prSet phldrT="[Text]" custT="1"/>
      <dgm:spPr>
        <a:solidFill>
          <a:srgbClr val="BEEDFF"/>
        </a:solidFill>
      </dgm:spPr>
      <dgm:t>
        <a:bodyPr/>
        <a:lstStyle/>
        <a:p>
          <a:r>
            <a:rPr lang="en-US" sz="1400" dirty="0" smtClean="0">
              <a:solidFill>
                <a:schemeClr val="bg2">
                  <a:lumMod val="25000"/>
                </a:schemeClr>
              </a:solidFill>
            </a:rPr>
            <a:t>Master Product Data</a:t>
          </a:r>
        </a:p>
      </dgm:t>
    </dgm:pt>
    <dgm:pt modelId="{9BA41B9A-113B-2947-BDA2-680BB795EC43}" type="parTrans" cxnId="{F052D30E-AA0B-994E-89C3-BFE7AA60A7F6}">
      <dgm:prSet/>
      <dgm:spPr/>
      <dgm:t>
        <a:bodyPr/>
        <a:lstStyle/>
        <a:p>
          <a:endParaRPr lang="en-US" sz="1400">
            <a:solidFill>
              <a:schemeClr val="bg2">
                <a:lumMod val="25000"/>
              </a:schemeClr>
            </a:solidFill>
          </a:endParaRPr>
        </a:p>
      </dgm:t>
    </dgm:pt>
    <dgm:pt modelId="{B4FB5BCA-1AB9-134F-8504-0CD99A18A32C}" type="sibTrans" cxnId="{F052D30E-AA0B-994E-89C3-BFE7AA60A7F6}">
      <dgm:prSet/>
      <dgm:spPr/>
      <dgm:t>
        <a:bodyPr/>
        <a:lstStyle/>
        <a:p>
          <a:endParaRPr lang="en-US" sz="1400">
            <a:solidFill>
              <a:schemeClr val="bg2">
                <a:lumMod val="25000"/>
              </a:schemeClr>
            </a:solidFill>
          </a:endParaRPr>
        </a:p>
      </dgm:t>
    </dgm:pt>
    <dgm:pt modelId="{61045BA2-0032-A74A-8142-99A1E3CE734E}">
      <dgm:prSet phldrT="[Text]" custT="1"/>
      <dgm:spPr>
        <a:solidFill>
          <a:srgbClr val="FBB034"/>
        </a:solidFill>
      </dgm:spPr>
      <dgm:t>
        <a:bodyPr/>
        <a:lstStyle/>
        <a:p>
          <a:r>
            <a:rPr lang="en-US" sz="1400" dirty="0" smtClean="0">
              <a:solidFill>
                <a:schemeClr val="bg2">
                  <a:lumMod val="25000"/>
                </a:schemeClr>
              </a:solidFill>
            </a:rPr>
            <a:t>Product data cache</a:t>
          </a:r>
          <a:endParaRPr lang="en-US" sz="1400" dirty="0">
            <a:solidFill>
              <a:schemeClr val="bg2">
                <a:lumMod val="25000"/>
              </a:schemeClr>
            </a:solidFill>
          </a:endParaRPr>
        </a:p>
      </dgm:t>
    </dgm:pt>
    <dgm:pt modelId="{D1D0FBE1-20B5-EA48-8060-45BC86BFB33B}" type="parTrans" cxnId="{0D195BAD-83F9-2D4B-8C2B-71177860C524}">
      <dgm:prSet/>
      <dgm:spPr>
        <a:ln>
          <a:solidFill>
            <a:schemeClr val="tx1"/>
          </a:solidFill>
        </a:ln>
      </dgm:spPr>
      <dgm:t>
        <a:bodyPr/>
        <a:lstStyle/>
        <a:p>
          <a:endParaRPr lang="en-US" sz="1400">
            <a:solidFill>
              <a:schemeClr val="bg2">
                <a:lumMod val="25000"/>
              </a:schemeClr>
            </a:solidFill>
          </a:endParaRPr>
        </a:p>
      </dgm:t>
    </dgm:pt>
    <dgm:pt modelId="{C5A452E6-57AF-6A45-95D8-160ADC1F769B}" type="sibTrans" cxnId="{0D195BAD-83F9-2D4B-8C2B-71177860C524}">
      <dgm:prSet/>
      <dgm:spPr/>
      <dgm:t>
        <a:bodyPr/>
        <a:lstStyle/>
        <a:p>
          <a:endParaRPr lang="en-US" sz="1400">
            <a:solidFill>
              <a:schemeClr val="bg2">
                <a:lumMod val="25000"/>
              </a:schemeClr>
            </a:solidFill>
          </a:endParaRPr>
        </a:p>
      </dgm:t>
    </dgm:pt>
    <dgm:pt modelId="{BAF74D4C-0C21-C346-BA49-8C8A7B8D662D}">
      <dgm:prSet phldrT="[Text]" custT="1"/>
      <dgm:spPr>
        <a:solidFill>
          <a:srgbClr val="FBB034"/>
        </a:solidFill>
      </dgm:spPr>
      <dgm:t>
        <a:bodyPr/>
        <a:lstStyle/>
        <a:p>
          <a:r>
            <a:rPr lang="en-US" sz="1400" dirty="0" smtClean="0">
              <a:solidFill>
                <a:schemeClr val="bg2">
                  <a:lumMod val="25000"/>
                </a:schemeClr>
              </a:solidFill>
            </a:rPr>
            <a:t>Experience</a:t>
          </a:r>
          <a:endParaRPr lang="en-US" sz="1400" dirty="0">
            <a:solidFill>
              <a:schemeClr val="bg2">
                <a:lumMod val="25000"/>
              </a:schemeClr>
            </a:solidFill>
          </a:endParaRPr>
        </a:p>
      </dgm:t>
    </dgm:pt>
    <dgm:pt modelId="{0A4503E6-4D58-7D4A-85F5-111505889336}" type="parTrans" cxnId="{72FA3530-A0D2-C848-9484-D3811A0546DE}">
      <dgm:prSet/>
      <dgm:spPr>
        <a:ln>
          <a:solidFill>
            <a:schemeClr val="tx1"/>
          </a:solidFill>
        </a:ln>
      </dgm:spPr>
      <dgm:t>
        <a:bodyPr/>
        <a:lstStyle/>
        <a:p>
          <a:endParaRPr lang="en-US" sz="1400">
            <a:solidFill>
              <a:schemeClr val="bg2">
                <a:lumMod val="25000"/>
              </a:schemeClr>
            </a:solidFill>
          </a:endParaRPr>
        </a:p>
      </dgm:t>
    </dgm:pt>
    <dgm:pt modelId="{C4CF2AD7-F8E3-B241-8634-64837AFBEF54}" type="sibTrans" cxnId="{72FA3530-A0D2-C848-9484-D3811A0546DE}">
      <dgm:prSet/>
      <dgm:spPr/>
      <dgm:t>
        <a:bodyPr/>
        <a:lstStyle/>
        <a:p>
          <a:endParaRPr lang="en-US" sz="1400">
            <a:solidFill>
              <a:schemeClr val="bg2">
                <a:lumMod val="25000"/>
              </a:schemeClr>
            </a:solidFill>
          </a:endParaRPr>
        </a:p>
      </dgm:t>
    </dgm:pt>
    <dgm:pt modelId="{33E3A8EA-D128-DD46-BBEB-83636E851F59}" type="asst">
      <dgm:prSet custT="1"/>
      <dgm:spPr>
        <a:solidFill>
          <a:srgbClr val="FBB034"/>
        </a:solidFill>
      </dgm:spPr>
      <dgm:t>
        <a:bodyPr/>
        <a:lstStyle/>
        <a:p>
          <a:r>
            <a:rPr lang="en-US" sz="1400" dirty="0" smtClean="0">
              <a:solidFill>
                <a:schemeClr val="bg2">
                  <a:lumMod val="25000"/>
                </a:schemeClr>
              </a:solidFill>
            </a:rPr>
            <a:t>Marketing</a:t>
          </a:r>
          <a:r>
            <a:rPr lang="en-US" sz="1400" baseline="0" dirty="0" smtClean="0">
              <a:solidFill>
                <a:schemeClr val="bg2">
                  <a:lumMod val="25000"/>
                </a:schemeClr>
              </a:solidFill>
            </a:rPr>
            <a:t> data</a:t>
          </a:r>
          <a:endParaRPr lang="en-US" sz="1400" dirty="0">
            <a:solidFill>
              <a:schemeClr val="bg2">
                <a:lumMod val="25000"/>
              </a:schemeClr>
            </a:solidFill>
          </a:endParaRPr>
        </a:p>
      </dgm:t>
    </dgm:pt>
    <dgm:pt modelId="{3F99384C-F011-6342-82F4-7F886BD7BB1F}" type="parTrans" cxnId="{3AC7F56C-BF80-D943-969A-470DE2CCF62F}">
      <dgm:prSet/>
      <dgm:spPr>
        <a:ln>
          <a:solidFill>
            <a:schemeClr val="tx1"/>
          </a:solidFill>
        </a:ln>
      </dgm:spPr>
      <dgm:t>
        <a:bodyPr/>
        <a:lstStyle/>
        <a:p>
          <a:endParaRPr lang="en-US" sz="1400">
            <a:solidFill>
              <a:schemeClr val="bg2">
                <a:lumMod val="25000"/>
              </a:schemeClr>
            </a:solidFill>
          </a:endParaRPr>
        </a:p>
      </dgm:t>
    </dgm:pt>
    <dgm:pt modelId="{1214506D-A04E-BF4E-B50E-63C6C92986E9}" type="sibTrans" cxnId="{3AC7F56C-BF80-D943-969A-470DE2CCF62F}">
      <dgm:prSet/>
      <dgm:spPr/>
      <dgm:t>
        <a:bodyPr/>
        <a:lstStyle/>
        <a:p>
          <a:endParaRPr lang="en-US" sz="1400">
            <a:solidFill>
              <a:schemeClr val="bg2">
                <a:lumMod val="25000"/>
              </a:schemeClr>
            </a:solidFill>
          </a:endParaRPr>
        </a:p>
      </dgm:t>
    </dgm:pt>
    <dgm:pt modelId="{85A82AFF-ADE4-D941-9076-3B3ABA3BBAC4}">
      <dgm:prSet custT="1"/>
      <dgm:spPr>
        <a:solidFill>
          <a:srgbClr val="FBB034"/>
        </a:solidFill>
      </dgm:spPr>
      <dgm:t>
        <a:bodyPr/>
        <a:lstStyle/>
        <a:p>
          <a:r>
            <a:rPr lang="en-US" sz="1400" dirty="0" smtClean="0">
              <a:solidFill>
                <a:schemeClr val="bg2">
                  <a:lumMod val="25000"/>
                </a:schemeClr>
              </a:solidFill>
            </a:rPr>
            <a:t>Catalog Blueprint</a:t>
          </a:r>
          <a:endParaRPr lang="en-US" sz="1400" dirty="0">
            <a:solidFill>
              <a:schemeClr val="bg2">
                <a:lumMod val="25000"/>
              </a:schemeClr>
            </a:solidFill>
          </a:endParaRPr>
        </a:p>
      </dgm:t>
    </dgm:pt>
    <dgm:pt modelId="{7CE58413-506E-F04E-BAAE-036991642794}" type="parTrans" cxnId="{83126922-8216-BD4C-B314-432B4FD742BC}">
      <dgm:prSet/>
      <dgm:spPr>
        <a:ln>
          <a:solidFill>
            <a:schemeClr val="tx1"/>
          </a:solidFill>
        </a:ln>
      </dgm:spPr>
      <dgm:t>
        <a:bodyPr/>
        <a:lstStyle/>
        <a:p>
          <a:endParaRPr lang="en-US" sz="1400">
            <a:solidFill>
              <a:schemeClr val="bg2">
                <a:lumMod val="25000"/>
              </a:schemeClr>
            </a:solidFill>
          </a:endParaRPr>
        </a:p>
      </dgm:t>
    </dgm:pt>
    <dgm:pt modelId="{C029EF96-311E-5443-AAF9-A33F818A72AA}" type="sibTrans" cxnId="{83126922-8216-BD4C-B314-432B4FD742BC}">
      <dgm:prSet/>
      <dgm:spPr/>
      <dgm:t>
        <a:bodyPr/>
        <a:lstStyle/>
        <a:p>
          <a:endParaRPr lang="en-US" sz="1400">
            <a:solidFill>
              <a:schemeClr val="bg2">
                <a:lumMod val="25000"/>
              </a:schemeClr>
            </a:solidFill>
          </a:endParaRPr>
        </a:p>
      </dgm:t>
    </dgm:pt>
    <dgm:pt modelId="{FEA071AA-E14C-704A-841B-8AFD4FAECAE6}">
      <dgm:prSet custT="1"/>
      <dgm:spPr>
        <a:solidFill>
          <a:srgbClr val="FBB034"/>
        </a:solidFill>
      </dgm:spPr>
      <dgm:t>
        <a:bodyPr/>
        <a:lstStyle/>
        <a:p>
          <a:r>
            <a:rPr lang="en-US" sz="1400" dirty="0" smtClean="0">
              <a:solidFill>
                <a:schemeClr val="bg2">
                  <a:lumMod val="25000"/>
                </a:schemeClr>
              </a:solidFill>
            </a:rPr>
            <a:t>Product page</a:t>
          </a:r>
          <a:endParaRPr lang="en-US" sz="1400" dirty="0">
            <a:solidFill>
              <a:schemeClr val="bg2">
                <a:lumMod val="25000"/>
              </a:schemeClr>
            </a:solidFill>
          </a:endParaRPr>
        </a:p>
      </dgm:t>
    </dgm:pt>
    <dgm:pt modelId="{6F7916DC-1977-6442-B6AE-0EECB6256BE8}" type="parTrans" cxnId="{84F8D491-C7D0-774E-A29F-A534E16029BA}">
      <dgm:prSet/>
      <dgm:spPr>
        <a:ln>
          <a:solidFill>
            <a:schemeClr val="tx1"/>
          </a:solidFill>
        </a:ln>
      </dgm:spPr>
      <dgm:t>
        <a:bodyPr/>
        <a:lstStyle/>
        <a:p>
          <a:endParaRPr lang="en-US" sz="1400">
            <a:solidFill>
              <a:schemeClr val="bg2">
                <a:lumMod val="25000"/>
              </a:schemeClr>
            </a:solidFill>
          </a:endParaRPr>
        </a:p>
      </dgm:t>
    </dgm:pt>
    <dgm:pt modelId="{C7EC1649-CACE-7145-B155-7FCB6316ED9C}" type="sibTrans" cxnId="{84F8D491-C7D0-774E-A29F-A534E16029BA}">
      <dgm:prSet/>
      <dgm:spPr/>
      <dgm:t>
        <a:bodyPr/>
        <a:lstStyle/>
        <a:p>
          <a:endParaRPr lang="en-US" sz="1400">
            <a:solidFill>
              <a:schemeClr val="bg2">
                <a:lumMod val="25000"/>
              </a:schemeClr>
            </a:solidFill>
          </a:endParaRPr>
        </a:p>
      </dgm:t>
    </dgm:pt>
    <dgm:pt modelId="{0C3A1AD0-DD94-B64E-85DA-165A67FDAD48}" type="asst">
      <dgm:prSet custT="1"/>
      <dgm:spPr>
        <a:solidFill>
          <a:srgbClr val="FBB034"/>
        </a:solidFill>
        <a:ln>
          <a:noFill/>
        </a:ln>
      </dgm:spPr>
      <dgm:t>
        <a:bodyPr/>
        <a:lstStyle/>
        <a:p>
          <a:r>
            <a:rPr lang="en-US" sz="1400" dirty="0" smtClean="0">
              <a:solidFill>
                <a:schemeClr val="bg2">
                  <a:lumMod val="25000"/>
                </a:schemeClr>
              </a:solidFill>
            </a:rPr>
            <a:t>Templates</a:t>
          </a:r>
          <a:endParaRPr lang="en-US" sz="1400" dirty="0">
            <a:solidFill>
              <a:schemeClr val="bg2">
                <a:lumMod val="25000"/>
              </a:schemeClr>
            </a:solidFill>
          </a:endParaRPr>
        </a:p>
      </dgm:t>
    </dgm:pt>
    <dgm:pt modelId="{2CEC9427-81CB-0B47-80B7-1E86B16DC561}" type="parTrans" cxnId="{89D8393F-AAE5-4E43-9ED7-1E979B97B4F1}">
      <dgm:prSet/>
      <dgm:spPr>
        <a:ln>
          <a:solidFill>
            <a:schemeClr val="tx1"/>
          </a:solidFill>
        </a:ln>
      </dgm:spPr>
      <dgm:t>
        <a:bodyPr/>
        <a:lstStyle/>
        <a:p>
          <a:endParaRPr lang="en-US" sz="1400">
            <a:solidFill>
              <a:schemeClr val="bg2">
                <a:lumMod val="25000"/>
              </a:schemeClr>
            </a:solidFill>
          </a:endParaRPr>
        </a:p>
      </dgm:t>
    </dgm:pt>
    <dgm:pt modelId="{24C80C30-51E0-7648-B9FF-B534832556CC}" type="sibTrans" cxnId="{89D8393F-AAE5-4E43-9ED7-1E979B97B4F1}">
      <dgm:prSet/>
      <dgm:spPr/>
      <dgm:t>
        <a:bodyPr/>
        <a:lstStyle/>
        <a:p>
          <a:endParaRPr lang="en-US" sz="1400">
            <a:solidFill>
              <a:schemeClr val="bg2">
                <a:lumMod val="25000"/>
              </a:schemeClr>
            </a:solidFill>
          </a:endParaRPr>
        </a:p>
      </dgm:t>
    </dgm:pt>
    <dgm:pt modelId="{2D12069E-6D19-C74E-B690-3EF7FE266BFB}">
      <dgm:prSet custT="1"/>
      <dgm:spPr>
        <a:solidFill>
          <a:srgbClr val="FBB034"/>
        </a:solidFill>
      </dgm:spPr>
      <dgm:t>
        <a:bodyPr/>
        <a:lstStyle/>
        <a:p>
          <a:r>
            <a:rPr lang="en-US" sz="1400" dirty="0" smtClean="0">
              <a:solidFill>
                <a:schemeClr val="bg2">
                  <a:lumMod val="25000"/>
                </a:schemeClr>
              </a:solidFill>
            </a:rPr>
            <a:t>Physical</a:t>
          </a:r>
          <a:r>
            <a:rPr lang="en-US" sz="1400" baseline="0" dirty="0" smtClean="0">
              <a:solidFill>
                <a:schemeClr val="bg2">
                  <a:lumMod val="25000"/>
                </a:schemeClr>
              </a:solidFill>
            </a:rPr>
            <a:t> touch points</a:t>
          </a:r>
          <a:endParaRPr lang="en-US" sz="1400" dirty="0">
            <a:solidFill>
              <a:schemeClr val="bg2">
                <a:lumMod val="25000"/>
              </a:schemeClr>
            </a:solidFill>
          </a:endParaRPr>
        </a:p>
      </dgm:t>
    </dgm:pt>
    <dgm:pt modelId="{605C490E-0A68-6546-A60D-0D980D26A5F2}" type="parTrans" cxnId="{E8D007F8-C5B5-6F4A-947D-1A4B1B5CB351}">
      <dgm:prSet/>
      <dgm:spPr>
        <a:ln>
          <a:solidFill>
            <a:srgbClr val="000000"/>
          </a:solidFill>
        </a:ln>
      </dgm:spPr>
      <dgm:t>
        <a:bodyPr/>
        <a:lstStyle/>
        <a:p>
          <a:endParaRPr lang="en-US" sz="1400">
            <a:solidFill>
              <a:schemeClr val="bg2">
                <a:lumMod val="25000"/>
              </a:schemeClr>
            </a:solidFill>
          </a:endParaRPr>
        </a:p>
      </dgm:t>
    </dgm:pt>
    <dgm:pt modelId="{3309DCFF-3829-F74A-A41A-1656867630B2}" type="sibTrans" cxnId="{E8D007F8-C5B5-6F4A-947D-1A4B1B5CB351}">
      <dgm:prSet/>
      <dgm:spPr/>
      <dgm:t>
        <a:bodyPr/>
        <a:lstStyle/>
        <a:p>
          <a:endParaRPr lang="en-US" sz="1400">
            <a:solidFill>
              <a:schemeClr val="bg2">
                <a:lumMod val="25000"/>
              </a:schemeClr>
            </a:solidFill>
          </a:endParaRPr>
        </a:p>
      </dgm:t>
    </dgm:pt>
    <dgm:pt modelId="{C220386A-A9E2-5C4E-9B80-2ED0E57830C2}" type="pres">
      <dgm:prSet presAssocID="{A2ADED93-3FFA-064D-9A9E-D6E0BFFA012E}" presName="hierChild1" presStyleCnt="0">
        <dgm:presLayoutVars>
          <dgm:orgChart val="1"/>
          <dgm:chPref val="1"/>
          <dgm:dir/>
          <dgm:animOne val="branch"/>
          <dgm:animLvl val="lvl"/>
          <dgm:resizeHandles/>
        </dgm:presLayoutVars>
      </dgm:prSet>
      <dgm:spPr/>
      <dgm:t>
        <a:bodyPr/>
        <a:lstStyle/>
        <a:p>
          <a:endParaRPr lang="en-US"/>
        </a:p>
      </dgm:t>
    </dgm:pt>
    <dgm:pt modelId="{461C6B43-807E-A646-8DD2-05388960CC9A}" type="pres">
      <dgm:prSet presAssocID="{0159A1B6-944D-A743-9B09-BC9ABAA6161C}" presName="hierRoot1" presStyleCnt="0">
        <dgm:presLayoutVars>
          <dgm:hierBranch val="init"/>
        </dgm:presLayoutVars>
      </dgm:prSet>
      <dgm:spPr/>
    </dgm:pt>
    <dgm:pt modelId="{F00D994E-6CB2-5F4A-976C-39DD58006C74}" type="pres">
      <dgm:prSet presAssocID="{0159A1B6-944D-A743-9B09-BC9ABAA6161C}" presName="rootComposite1" presStyleCnt="0"/>
      <dgm:spPr/>
    </dgm:pt>
    <dgm:pt modelId="{605B6B3E-4A55-6248-A065-E83839963954}" type="pres">
      <dgm:prSet presAssocID="{0159A1B6-944D-A743-9B09-BC9ABAA6161C}" presName="rootText1" presStyleLbl="node0" presStyleIdx="0" presStyleCnt="1">
        <dgm:presLayoutVars>
          <dgm:chPref val="3"/>
        </dgm:presLayoutVars>
      </dgm:prSet>
      <dgm:spPr/>
      <dgm:t>
        <a:bodyPr/>
        <a:lstStyle/>
        <a:p>
          <a:endParaRPr lang="en-US"/>
        </a:p>
      </dgm:t>
    </dgm:pt>
    <dgm:pt modelId="{93423A46-51E5-224B-8F4B-8B6DF2BE6129}" type="pres">
      <dgm:prSet presAssocID="{0159A1B6-944D-A743-9B09-BC9ABAA6161C}" presName="rootConnector1" presStyleLbl="node1" presStyleIdx="0" presStyleCnt="0"/>
      <dgm:spPr/>
      <dgm:t>
        <a:bodyPr/>
        <a:lstStyle/>
        <a:p>
          <a:endParaRPr lang="en-US"/>
        </a:p>
      </dgm:t>
    </dgm:pt>
    <dgm:pt modelId="{AA636774-1E37-0D41-AAAA-6E0F14164039}" type="pres">
      <dgm:prSet presAssocID="{0159A1B6-944D-A743-9B09-BC9ABAA6161C}" presName="hierChild2" presStyleCnt="0"/>
      <dgm:spPr/>
    </dgm:pt>
    <dgm:pt modelId="{CECBFB3A-2785-194B-814C-2A372EFF8243}" type="pres">
      <dgm:prSet presAssocID="{D1D0FBE1-20B5-EA48-8060-45BC86BFB33B}" presName="Name64" presStyleLbl="parChTrans1D2" presStyleIdx="0" presStyleCnt="1"/>
      <dgm:spPr/>
      <dgm:t>
        <a:bodyPr/>
        <a:lstStyle/>
        <a:p>
          <a:endParaRPr lang="en-US"/>
        </a:p>
      </dgm:t>
    </dgm:pt>
    <dgm:pt modelId="{8AFE6A5B-6E5E-F140-8A2F-EB22C726D934}" type="pres">
      <dgm:prSet presAssocID="{61045BA2-0032-A74A-8142-99A1E3CE734E}" presName="hierRoot2" presStyleCnt="0">
        <dgm:presLayoutVars>
          <dgm:hierBranch val="init"/>
        </dgm:presLayoutVars>
      </dgm:prSet>
      <dgm:spPr/>
    </dgm:pt>
    <dgm:pt modelId="{8A7DB523-E814-6648-8896-9394D04D1B2C}" type="pres">
      <dgm:prSet presAssocID="{61045BA2-0032-A74A-8142-99A1E3CE734E}" presName="rootComposite" presStyleCnt="0"/>
      <dgm:spPr/>
    </dgm:pt>
    <dgm:pt modelId="{36297380-54BC-C949-8E13-05312C48A695}" type="pres">
      <dgm:prSet presAssocID="{61045BA2-0032-A74A-8142-99A1E3CE734E}" presName="rootText" presStyleLbl="node2" presStyleIdx="0" presStyleCnt="1">
        <dgm:presLayoutVars>
          <dgm:chPref val="3"/>
        </dgm:presLayoutVars>
      </dgm:prSet>
      <dgm:spPr/>
      <dgm:t>
        <a:bodyPr/>
        <a:lstStyle/>
        <a:p>
          <a:endParaRPr lang="en-US"/>
        </a:p>
      </dgm:t>
    </dgm:pt>
    <dgm:pt modelId="{B3CFB7C2-E5F3-9347-9D2D-6A9A2E7F1151}" type="pres">
      <dgm:prSet presAssocID="{61045BA2-0032-A74A-8142-99A1E3CE734E}" presName="rootConnector" presStyleLbl="node2" presStyleIdx="0" presStyleCnt="1"/>
      <dgm:spPr/>
      <dgm:t>
        <a:bodyPr/>
        <a:lstStyle/>
        <a:p>
          <a:endParaRPr lang="en-US"/>
        </a:p>
      </dgm:t>
    </dgm:pt>
    <dgm:pt modelId="{87617FA7-45C5-5340-BE75-2C682F9AEAFD}" type="pres">
      <dgm:prSet presAssocID="{61045BA2-0032-A74A-8142-99A1E3CE734E}" presName="hierChild4" presStyleCnt="0"/>
      <dgm:spPr/>
    </dgm:pt>
    <dgm:pt modelId="{F0F50242-220E-B045-95CE-EB4D88A5AF60}" type="pres">
      <dgm:prSet presAssocID="{7CE58413-506E-F04E-BAAE-036991642794}" presName="Name64" presStyleLbl="parChTrans1D3" presStyleIdx="0" presStyleCnt="4"/>
      <dgm:spPr/>
      <dgm:t>
        <a:bodyPr/>
        <a:lstStyle/>
        <a:p>
          <a:endParaRPr lang="en-US"/>
        </a:p>
      </dgm:t>
    </dgm:pt>
    <dgm:pt modelId="{05892AF2-16D1-5B4F-A513-9DF584566EA6}" type="pres">
      <dgm:prSet presAssocID="{85A82AFF-ADE4-D941-9076-3B3ABA3BBAC4}" presName="hierRoot2" presStyleCnt="0">
        <dgm:presLayoutVars>
          <dgm:hierBranch val="init"/>
        </dgm:presLayoutVars>
      </dgm:prSet>
      <dgm:spPr/>
    </dgm:pt>
    <dgm:pt modelId="{83030C50-6CEA-384A-AA6B-0B20601EDF0D}" type="pres">
      <dgm:prSet presAssocID="{85A82AFF-ADE4-D941-9076-3B3ABA3BBAC4}" presName="rootComposite" presStyleCnt="0"/>
      <dgm:spPr/>
    </dgm:pt>
    <dgm:pt modelId="{D35748FF-99A5-2B4B-B71B-AC72325A0ABB}" type="pres">
      <dgm:prSet presAssocID="{85A82AFF-ADE4-D941-9076-3B3ABA3BBAC4}" presName="rootText" presStyleLbl="node3" presStyleIdx="0" presStyleCnt="3">
        <dgm:presLayoutVars>
          <dgm:chPref val="3"/>
        </dgm:presLayoutVars>
      </dgm:prSet>
      <dgm:spPr/>
      <dgm:t>
        <a:bodyPr/>
        <a:lstStyle/>
        <a:p>
          <a:endParaRPr lang="en-US"/>
        </a:p>
      </dgm:t>
    </dgm:pt>
    <dgm:pt modelId="{A0F3A9F9-707C-1444-A672-1A455B40479F}" type="pres">
      <dgm:prSet presAssocID="{85A82AFF-ADE4-D941-9076-3B3ABA3BBAC4}" presName="rootConnector" presStyleLbl="node3" presStyleIdx="0" presStyleCnt="3"/>
      <dgm:spPr/>
      <dgm:t>
        <a:bodyPr/>
        <a:lstStyle/>
        <a:p>
          <a:endParaRPr lang="en-US"/>
        </a:p>
      </dgm:t>
    </dgm:pt>
    <dgm:pt modelId="{BA33E63E-0988-5245-850E-066F695B9B50}" type="pres">
      <dgm:prSet presAssocID="{85A82AFF-ADE4-D941-9076-3B3ABA3BBAC4}" presName="hierChild4" presStyleCnt="0"/>
      <dgm:spPr/>
    </dgm:pt>
    <dgm:pt modelId="{03001972-E2EE-5944-AD61-213796A0C2C5}" type="pres">
      <dgm:prSet presAssocID="{6F7916DC-1977-6442-B6AE-0EECB6256BE8}" presName="Name64" presStyleLbl="parChTrans1D4" presStyleIdx="0" presStyleCnt="2"/>
      <dgm:spPr/>
      <dgm:t>
        <a:bodyPr/>
        <a:lstStyle/>
        <a:p>
          <a:endParaRPr lang="en-US"/>
        </a:p>
      </dgm:t>
    </dgm:pt>
    <dgm:pt modelId="{AC9A4B17-209E-C74A-8A08-F1B7A8DB947B}" type="pres">
      <dgm:prSet presAssocID="{FEA071AA-E14C-704A-841B-8AFD4FAECAE6}" presName="hierRoot2" presStyleCnt="0">
        <dgm:presLayoutVars>
          <dgm:hierBranch val="init"/>
        </dgm:presLayoutVars>
      </dgm:prSet>
      <dgm:spPr/>
    </dgm:pt>
    <dgm:pt modelId="{0A8F160E-C3F4-7E44-BFFB-6EDCE8572F8A}" type="pres">
      <dgm:prSet presAssocID="{FEA071AA-E14C-704A-841B-8AFD4FAECAE6}" presName="rootComposite" presStyleCnt="0"/>
      <dgm:spPr/>
    </dgm:pt>
    <dgm:pt modelId="{65F757DE-A427-574D-8511-D88D6AB6BA36}" type="pres">
      <dgm:prSet presAssocID="{FEA071AA-E14C-704A-841B-8AFD4FAECAE6}" presName="rootText" presStyleLbl="node4" presStyleIdx="0" presStyleCnt="1">
        <dgm:presLayoutVars>
          <dgm:chPref val="3"/>
        </dgm:presLayoutVars>
      </dgm:prSet>
      <dgm:spPr/>
      <dgm:t>
        <a:bodyPr/>
        <a:lstStyle/>
        <a:p>
          <a:endParaRPr lang="en-US"/>
        </a:p>
      </dgm:t>
    </dgm:pt>
    <dgm:pt modelId="{56ED0F6D-5B10-644E-8EE6-357776A44C78}" type="pres">
      <dgm:prSet presAssocID="{FEA071AA-E14C-704A-841B-8AFD4FAECAE6}" presName="rootConnector" presStyleLbl="node4" presStyleIdx="0" presStyleCnt="1"/>
      <dgm:spPr/>
      <dgm:t>
        <a:bodyPr/>
        <a:lstStyle/>
        <a:p>
          <a:endParaRPr lang="en-US"/>
        </a:p>
      </dgm:t>
    </dgm:pt>
    <dgm:pt modelId="{493B99FE-95FA-D149-8AC7-949105AB5F70}" type="pres">
      <dgm:prSet presAssocID="{FEA071AA-E14C-704A-841B-8AFD4FAECAE6}" presName="hierChild4" presStyleCnt="0"/>
      <dgm:spPr/>
    </dgm:pt>
    <dgm:pt modelId="{8E49DC94-777C-CE44-8E0B-3AAE6FA9F65D}" type="pres">
      <dgm:prSet presAssocID="{FEA071AA-E14C-704A-841B-8AFD4FAECAE6}" presName="hierChild5" presStyleCnt="0"/>
      <dgm:spPr/>
    </dgm:pt>
    <dgm:pt modelId="{54143DBE-25ED-EC4A-8510-A165A5BBB0E3}" type="pres">
      <dgm:prSet presAssocID="{85A82AFF-ADE4-D941-9076-3B3ABA3BBAC4}" presName="hierChild5" presStyleCnt="0"/>
      <dgm:spPr/>
    </dgm:pt>
    <dgm:pt modelId="{3FF81872-CBA0-C54A-9D9A-C11A21C31275}" type="pres">
      <dgm:prSet presAssocID="{2CEC9427-81CB-0B47-80B7-1E86B16DC561}" presName="Name115" presStyleLbl="parChTrans1D4" presStyleIdx="1" presStyleCnt="2"/>
      <dgm:spPr/>
      <dgm:t>
        <a:bodyPr/>
        <a:lstStyle/>
        <a:p>
          <a:endParaRPr lang="en-US"/>
        </a:p>
      </dgm:t>
    </dgm:pt>
    <dgm:pt modelId="{D1C2370A-AD4F-1E4E-8B72-327907F35B3A}" type="pres">
      <dgm:prSet presAssocID="{0C3A1AD0-DD94-B64E-85DA-165A67FDAD48}" presName="hierRoot3" presStyleCnt="0">
        <dgm:presLayoutVars>
          <dgm:hierBranch val="init"/>
        </dgm:presLayoutVars>
      </dgm:prSet>
      <dgm:spPr/>
    </dgm:pt>
    <dgm:pt modelId="{C91423E7-70A7-784C-81E8-98FADF8C3586}" type="pres">
      <dgm:prSet presAssocID="{0C3A1AD0-DD94-B64E-85DA-165A67FDAD48}" presName="rootComposite3" presStyleCnt="0"/>
      <dgm:spPr/>
    </dgm:pt>
    <dgm:pt modelId="{CDFF61C3-B424-8A43-BDC7-D6BB24E16722}" type="pres">
      <dgm:prSet presAssocID="{0C3A1AD0-DD94-B64E-85DA-165A67FDAD48}" presName="rootText3" presStyleLbl="asst3" presStyleIdx="0" presStyleCnt="1">
        <dgm:presLayoutVars>
          <dgm:chPref val="3"/>
        </dgm:presLayoutVars>
      </dgm:prSet>
      <dgm:spPr/>
      <dgm:t>
        <a:bodyPr/>
        <a:lstStyle/>
        <a:p>
          <a:endParaRPr lang="en-US"/>
        </a:p>
      </dgm:t>
    </dgm:pt>
    <dgm:pt modelId="{58039E91-E348-0F49-A45E-3C6516A21494}" type="pres">
      <dgm:prSet presAssocID="{0C3A1AD0-DD94-B64E-85DA-165A67FDAD48}" presName="rootConnector3" presStyleLbl="asst3" presStyleIdx="0" presStyleCnt="1"/>
      <dgm:spPr/>
      <dgm:t>
        <a:bodyPr/>
        <a:lstStyle/>
        <a:p>
          <a:endParaRPr lang="en-US"/>
        </a:p>
      </dgm:t>
    </dgm:pt>
    <dgm:pt modelId="{697279FC-9871-9742-89A2-9B23F58B6121}" type="pres">
      <dgm:prSet presAssocID="{0C3A1AD0-DD94-B64E-85DA-165A67FDAD48}" presName="hierChild6" presStyleCnt="0"/>
      <dgm:spPr/>
    </dgm:pt>
    <dgm:pt modelId="{D80149BC-C6CC-ED49-B2E9-163E09C89D7A}" type="pres">
      <dgm:prSet presAssocID="{0C3A1AD0-DD94-B64E-85DA-165A67FDAD48}" presName="hierChild7" presStyleCnt="0"/>
      <dgm:spPr/>
    </dgm:pt>
    <dgm:pt modelId="{C3D63FC1-DAE1-104A-B782-85CEF179C9BD}" type="pres">
      <dgm:prSet presAssocID="{0A4503E6-4D58-7D4A-85F5-111505889336}" presName="Name64" presStyleLbl="parChTrans1D3" presStyleIdx="1" presStyleCnt="4"/>
      <dgm:spPr/>
      <dgm:t>
        <a:bodyPr/>
        <a:lstStyle/>
        <a:p>
          <a:endParaRPr lang="en-US"/>
        </a:p>
      </dgm:t>
    </dgm:pt>
    <dgm:pt modelId="{879E85B0-1985-DA43-88F8-8FD76AD523A8}" type="pres">
      <dgm:prSet presAssocID="{BAF74D4C-0C21-C346-BA49-8C8A7B8D662D}" presName="hierRoot2" presStyleCnt="0">
        <dgm:presLayoutVars>
          <dgm:hierBranch val="init"/>
        </dgm:presLayoutVars>
      </dgm:prSet>
      <dgm:spPr/>
    </dgm:pt>
    <dgm:pt modelId="{D231E513-136C-7A4D-882C-C302E8725982}" type="pres">
      <dgm:prSet presAssocID="{BAF74D4C-0C21-C346-BA49-8C8A7B8D662D}" presName="rootComposite" presStyleCnt="0"/>
      <dgm:spPr/>
    </dgm:pt>
    <dgm:pt modelId="{2894EF1B-2C26-3547-9B40-5F7533D31494}" type="pres">
      <dgm:prSet presAssocID="{BAF74D4C-0C21-C346-BA49-8C8A7B8D662D}" presName="rootText" presStyleLbl="node3" presStyleIdx="1" presStyleCnt="3">
        <dgm:presLayoutVars>
          <dgm:chPref val="3"/>
        </dgm:presLayoutVars>
      </dgm:prSet>
      <dgm:spPr/>
      <dgm:t>
        <a:bodyPr/>
        <a:lstStyle/>
        <a:p>
          <a:endParaRPr lang="en-US"/>
        </a:p>
      </dgm:t>
    </dgm:pt>
    <dgm:pt modelId="{4A86A546-DAE3-6349-A9BB-9B0E2032D867}" type="pres">
      <dgm:prSet presAssocID="{BAF74D4C-0C21-C346-BA49-8C8A7B8D662D}" presName="rootConnector" presStyleLbl="node3" presStyleIdx="1" presStyleCnt="3"/>
      <dgm:spPr/>
      <dgm:t>
        <a:bodyPr/>
        <a:lstStyle/>
        <a:p>
          <a:endParaRPr lang="en-US"/>
        </a:p>
      </dgm:t>
    </dgm:pt>
    <dgm:pt modelId="{520A31B7-E95F-AB40-A493-39F27E618F48}" type="pres">
      <dgm:prSet presAssocID="{BAF74D4C-0C21-C346-BA49-8C8A7B8D662D}" presName="hierChild4" presStyleCnt="0"/>
      <dgm:spPr/>
    </dgm:pt>
    <dgm:pt modelId="{15194400-8C90-ED40-B9E9-766C8522A4E8}" type="pres">
      <dgm:prSet presAssocID="{BAF74D4C-0C21-C346-BA49-8C8A7B8D662D}" presName="hierChild5" presStyleCnt="0"/>
      <dgm:spPr/>
    </dgm:pt>
    <dgm:pt modelId="{B3C158AE-337F-E943-8563-7896EC656A2E}" type="pres">
      <dgm:prSet presAssocID="{605C490E-0A68-6546-A60D-0D980D26A5F2}" presName="Name64" presStyleLbl="parChTrans1D3" presStyleIdx="2" presStyleCnt="4"/>
      <dgm:spPr/>
      <dgm:t>
        <a:bodyPr/>
        <a:lstStyle/>
        <a:p>
          <a:endParaRPr lang="en-US"/>
        </a:p>
      </dgm:t>
    </dgm:pt>
    <dgm:pt modelId="{707A4BB8-CA7D-5F44-8E90-AF2FEDF54628}" type="pres">
      <dgm:prSet presAssocID="{2D12069E-6D19-C74E-B690-3EF7FE266BFB}" presName="hierRoot2" presStyleCnt="0">
        <dgm:presLayoutVars>
          <dgm:hierBranch val="init"/>
        </dgm:presLayoutVars>
      </dgm:prSet>
      <dgm:spPr/>
    </dgm:pt>
    <dgm:pt modelId="{13200118-81C2-384D-B6C4-C77515E61DE2}" type="pres">
      <dgm:prSet presAssocID="{2D12069E-6D19-C74E-B690-3EF7FE266BFB}" presName="rootComposite" presStyleCnt="0"/>
      <dgm:spPr/>
    </dgm:pt>
    <dgm:pt modelId="{C4F1CC39-F127-554A-928C-B17B7416D0E6}" type="pres">
      <dgm:prSet presAssocID="{2D12069E-6D19-C74E-B690-3EF7FE266BFB}" presName="rootText" presStyleLbl="node3" presStyleIdx="2" presStyleCnt="3">
        <dgm:presLayoutVars>
          <dgm:chPref val="3"/>
        </dgm:presLayoutVars>
      </dgm:prSet>
      <dgm:spPr/>
      <dgm:t>
        <a:bodyPr/>
        <a:lstStyle/>
        <a:p>
          <a:endParaRPr lang="en-US"/>
        </a:p>
      </dgm:t>
    </dgm:pt>
    <dgm:pt modelId="{74F317D7-F046-674B-B402-44CE4C064733}" type="pres">
      <dgm:prSet presAssocID="{2D12069E-6D19-C74E-B690-3EF7FE266BFB}" presName="rootConnector" presStyleLbl="node3" presStyleIdx="2" presStyleCnt="3"/>
      <dgm:spPr/>
      <dgm:t>
        <a:bodyPr/>
        <a:lstStyle/>
        <a:p>
          <a:endParaRPr lang="en-US"/>
        </a:p>
      </dgm:t>
    </dgm:pt>
    <dgm:pt modelId="{B75DF819-1E06-C049-BDCC-92699FC3C4F7}" type="pres">
      <dgm:prSet presAssocID="{2D12069E-6D19-C74E-B690-3EF7FE266BFB}" presName="hierChild4" presStyleCnt="0"/>
      <dgm:spPr/>
    </dgm:pt>
    <dgm:pt modelId="{66BA04B5-707B-8741-B68C-1D40D089E8D4}" type="pres">
      <dgm:prSet presAssocID="{2D12069E-6D19-C74E-B690-3EF7FE266BFB}" presName="hierChild5" presStyleCnt="0"/>
      <dgm:spPr/>
    </dgm:pt>
    <dgm:pt modelId="{DC53B1F1-A848-2444-90FD-00220EF9B72D}" type="pres">
      <dgm:prSet presAssocID="{61045BA2-0032-A74A-8142-99A1E3CE734E}" presName="hierChild5" presStyleCnt="0"/>
      <dgm:spPr/>
    </dgm:pt>
    <dgm:pt modelId="{E796BBC9-4FF3-B84C-94B7-D1A58B9AF19F}" type="pres">
      <dgm:prSet presAssocID="{3F99384C-F011-6342-82F4-7F886BD7BB1F}" presName="Name115" presStyleLbl="parChTrans1D3" presStyleIdx="3" presStyleCnt="4"/>
      <dgm:spPr/>
      <dgm:t>
        <a:bodyPr/>
        <a:lstStyle/>
        <a:p>
          <a:endParaRPr lang="en-US"/>
        </a:p>
      </dgm:t>
    </dgm:pt>
    <dgm:pt modelId="{78D00CB0-1C51-A041-8222-C17FB1B51FDC}" type="pres">
      <dgm:prSet presAssocID="{33E3A8EA-D128-DD46-BBEB-83636E851F59}" presName="hierRoot3" presStyleCnt="0">
        <dgm:presLayoutVars>
          <dgm:hierBranch val="init"/>
        </dgm:presLayoutVars>
      </dgm:prSet>
      <dgm:spPr/>
    </dgm:pt>
    <dgm:pt modelId="{D64A9110-4CA1-064D-9E37-A3D4828113EA}" type="pres">
      <dgm:prSet presAssocID="{33E3A8EA-D128-DD46-BBEB-83636E851F59}" presName="rootComposite3" presStyleCnt="0"/>
      <dgm:spPr/>
    </dgm:pt>
    <dgm:pt modelId="{054A6034-A6FD-0B4F-8B81-2C3C012A7EDE}" type="pres">
      <dgm:prSet presAssocID="{33E3A8EA-D128-DD46-BBEB-83636E851F59}" presName="rootText3" presStyleLbl="asst2" presStyleIdx="0" presStyleCnt="1">
        <dgm:presLayoutVars>
          <dgm:chPref val="3"/>
        </dgm:presLayoutVars>
      </dgm:prSet>
      <dgm:spPr/>
      <dgm:t>
        <a:bodyPr/>
        <a:lstStyle/>
        <a:p>
          <a:endParaRPr lang="en-US"/>
        </a:p>
      </dgm:t>
    </dgm:pt>
    <dgm:pt modelId="{9A9A7203-F24B-D049-95E4-200E853163F0}" type="pres">
      <dgm:prSet presAssocID="{33E3A8EA-D128-DD46-BBEB-83636E851F59}" presName="rootConnector3" presStyleLbl="asst2" presStyleIdx="0" presStyleCnt="1"/>
      <dgm:spPr/>
      <dgm:t>
        <a:bodyPr/>
        <a:lstStyle/>
        <a:p>
          <a:endParaRPr lang="en-US"/>
        </a:p>
      </dgm:t>
    </dgm:pt>
    <dgm:pt modelId="{A7900493-455D-9D43-80D8-D9C7EA03EF33}" type="pres">
      <dgm:prSet presAssocID="{33E3A8EA-D128-DD46-BBEB-83636E851F59}" presName="hierChild6" presStyleCnt="0"/>
      <dgm:spPr/>
    </dgm:pt>
    <dgm:pt modelId="{61DE12FB-B4BC-684A-8F73-4B2FC58D409D}" type="pres">
      <dgm:prSet presAssocID="{33E3A8EA-D128-DD46-BBEB-83636E851F59}" presName="hierChild7" presStyleCnt="0"/>
      <dgm:spPr/>
    </dgm:pt>
    <dgm:pt modelId="{59A24E6F-F1A6-8F42-9566-35A949861318}" type="pres">
      <dgm:prSet presAssocID="{0159A1B6-944D-A743-9B09-BC9ABAA6161C}" presName="hierChild3" presStyleCnt="0"/>
      <dgm:spPr/>
    </dgm:pt>
  </dgm:ptLst>
  <dgm:cxnLst>
    <dgm:cxn modelId="{0D195BAD-83F9-2D4B-8C2B-71177860C524}" srcId="{0159A1B6-944D-A743-9B09-BC9ABAA6161C}" destId="{61045BA2-0032-A74A-8142-99A1E3CE734E}" srcOrd="0" destOrd="0" parTransId="{D1D0FBE1-20B5-EA48-8060-45BC86BFB33B}" sibTransId="{C5A452E6-57AF-6A45-95D8-160ADC1F769B}"/>
    <dgm:cxn modelId="{EA30C330-15A4-D244-A103-D8B49742CF0F}" type="presOf" srcId="{85A82AFF-ADE4-D941-9076-3B3ABA3BBAC4}" destId="{A0F3A9F9-707C-1444-A672-1A455B40479F}" srcOrd="1" destOrd="0" presId="urn:microsoft.com/office/officeart/2009/3/layout/HorizontalOrganizationChart"/>
    <dgm:cxn modelId="{23CBC88F-E221-1B47-ABED-BDC23E4669B4}" type="presOf" srcId="{33E3A8EA-D128-DD46-BBEB-83636E851F59}" destId="{9A9A7203-F24B-D049-95E4-200E853163F0}" srcOrd="1" destOrd="0" presId="urn:microsoft.com/office/officeart/2009/3/layout/HorizontalOrganizationChart"/>
    <dgm:cxn modelId="{66A354CF-60B1-0D46-B402-2F3E4E8AA838}" type="presOf" srcId="{BAF74D4C-0C21-C346-BA49-8C8A7B8D662D}" destId="{2894EF1B-2C26-3547-9B40-5F7533D31494}" srcOrd="0" destOrd="0" presId="urn:microsoft.com/office/officeart/2009/3/layout/HorizontalOrganizationChart"/>
    <dgm:cxn modelId="{6CF1E143-3586-B34C-A9DB-3DEFBB99335D}" type="presOf" srcId="{0159A1B6-944D-A743-9B09-BC9ABAA6161C}" destId="{605B6B3E-4A55-6248-A065-E83839963954}" srcOrd="0" destOrd="0" presId="urn:microsoft.com/office/officeart/2009/3/layout/HorizontalOrganizationChart"/>
    <dgm:cxn modelId="{D2DBBA3A-37F4-CF42-872C-E46FE7A07667}" type="presOf" srcId="{FEA071AA-E14C-704A-841B-8AFD4FAECAE6}" destId="{65F757DE-A427-574D-8511-D88D6AB6BA36}" srcOrd="0" destOrd="0" presId="urn:microsoft.com/office/officeart/2009/3/layout/HorizontalOrganizationChart"/>
    <dgm:cxn modelId="{D72D6C2A-FEE8-674C-8484-837DC1B0D889}" type="presOf" srcId="{0C3A1AD0-DD94-B64E-85DA-165A67FDAD48}" destId="{CDFF61C3-B424-8A43-BDC7-D6BB24E16722}" srcOrd="0" destOrd="0" presId="urn:microsoft.com/office/officeart/2009/3/layout/HorizontalOrganizationChart"/>
    <dgm:cxn modelId="{B4072C66-4B5C-4047-AD21-34B0DB4F968F}" type="presOf" srcId="{D1D0FBE1-20B5-EA48-8060-45BC86BFB33B}" destId="{CECBFB3A-2785-194B-814C-2A372EFF8243}" srcOrd="0" destOrd="0" presId="urn:microsoft.com/office/officeart/2009/3/layout/HorizontalOrganizationChart"/>
    <dgm:cxn modelId="{8F8595FA-375D-C741-8E93-136927EEB10F}" type="presOf" srcId="{2D12069E-6D19-C74E-B690-3EF7FE266BFB}" destId="{C4F1CC39-F127-554A-928C-B17B7416D0E6}" srcOrd="0" destOrd="0" presId="urn:microsoft.com/office/officeart/2009/3/layout/HorizontalOrganizationChart"/>
    <dgm:cxn modelId="{4D3DD1BB-69BE-C047-88A9-23D83C1EB623}" type="presOf" srcId="{61045BA2-0032-A74A-8142-99A1E3CE734E}" destId="{36297380-54BC-C949-8E13-05312C48A695}" srcOrd="0" destOrd="0" presId="urn:microsoft.com/office/officeart/2009/3/layout/HorizontalOrganizationChart"/>
    <dgm:cxn modelId="{F5D9B824-B3E6-BD4C-AAF4-D2507606E8B1}" type="presOf" srcId="{6F7916DC-1977-6442-B6AE-0EECB6256BE8}" destId="{03001972-E2EE-5944-AD61-213796A0C2C5}" srcOrd="0" destOrd="0" presId="urn:microsoft.com/office/officeart/2009/3/layout/HorizontalOrganizationChart"/>
    <dgm:cxn modelId="{E8D007F8-C5B5-6F4A-947D-1A4B1B5CB351}" srcId="{61045BA2-0032-A74A-8142-99A1E3CE734E}" destId="{2D12069E-6D19-C74E-B690-3EF7FE266BFB}" srcOrd="3" destOrd="0" parTransId="{605C490E-0A68-6546-A60D-0D980D26A5F2}" sibTransId="{3309DCFF-3829-F74A-A41A-1656867630B2}"/>
    <dgm:cxn modelId="{159F7C97-38E6-1E47-95B3-6C534772FA08}" type="presOf" srcId="{BAF74D4C-0C21-C346-BA49-8C8A7B8D662D}" destId="{4A86A546-DAE3-6349-A9BB-9B0E2032D867}" srcOrd="1" destOrd="0" presId="urn:microsoft.com/office/officeart/2009/3/layout/HorizontalOrganizationChart"/>
    <dgm:cxn modelId="{3AC7F56C-BF80-D943-969A-470DE2CCF62F}" srcId="{61045BA2-0032-A74A-8142-99A1E3CE734E}" destId="{33E3A8EA-D128-DD46-BBEB-83636E851F59}" srcOrd="0" destOrd="0" parTransId="{3F99384C-F011-6342-82F4-7F886BD7BB1F}" sibTransId="{1214506D-A04E-BF4E-B50E-63C6C92986E9}"/>
    <dgm:cxn modelId="{F052D30E-AA0B-994E-89C3-BFE7AA60A7F6}" srcId="{A2ADED93-3FFA-064D-9A9E-D6E0BFFA012E}" destId="{0159A1B6-944D-A743-9B09-BC9ABAA6161C}" srcOrd="0" destOrd="0" parTransId="{9BA41B9A-113B-2947-BDA2-680BB795EC43}" sibTransId="{B4FB5BCA-1AB9-134F-8504-0CD99A18A32C}"/>
    <dgm:cxn modelId="{56BA6D28-4913-B047-962B-A9C0802E2F80}" type="presOf" srcId="{0A4503E6-4D58-7D4A-85F5-111505889336}" destId="{C3D63FC1-DAE1-104A-B782-85CEF179C9BD}" srcOrd="0" destOrd="0" presId="urn:microsoft.com/office/officeart/2009/3/layout/HorizontalOrganizationChart"/>
    <dgm:cxn modelId="{5542D7D8-0AF1-3244-A04C-C25484134FFD}" type="presOf" srcId="{2CEC9427-81CB-0B47-80B7-1E86B16DC561}" destId="{3FF81872-CBA0-C54A-9D9A-C11A21C31275}" srcOrd="0" destOrd="0" presId="urn:microsoft.com/office/officeart/2009/3/layout/HorizontalOrganizationChart"/>
    <dgm:cxn modelId="{83126922-8216-BD4C-B314-432B4FD742BC}" srcId="{61045BA2-0032-A74A-8142-99A1E3CE734E}" destId="{85A82AFF-ADE4-D941-9076-3B3ABA3BBAC4}" srcOrd="1" destOrd="0" parTransId="{7CE58413-506E-F04E-BAAE-036991642794}" sibTransId="{C029EF96-311E-5443-AAF9-A33F818A72AA}"/>
    <dgm:cxn modelId="{1EB12DB7-22F0-444E-AD00-8EE046B1CC35}" type="presOf" srcId="{0159A1B6-944D-A743-9B09-BC9ABAA6161C}" destId="{93423A46-51E5-224B-8F4B-8B6DF2BE6129}" srcOrd="1" destOrd="0" presId="urn:microsoft.com/office/officeart/2009/3/layout/HorizontalOrganizationChart"/>
    <dgm:cxn modelId="{8030D5B1-A21E-6442-BD34-98231EC634E2}" type="presOf" srcId="{7CE58413-506E-F04E-BAAE-036991642794}" destId="{F0F50242-220E-B045-95CE-EB4D88A5AF60}" srcOrd="0" destOrd="0" presId="urn:microsoft.com/office/officeart/2009/3/layout/HorizontalOrganizationChart"/>
    <dgm:cxn modelId="{89D8393F-AAE5-4E43-9ED7-1E979B97B4F1}" srcId="{85A82AFF-ADE4-D941-9076-3B3ABA3BBAC4}" destId="{0C3A1AD0-DD94-B64E-85DA-165A67FDAD48}" srcOrd="1" destOrd="0" parTransId="{2CEC9427-81CB-0B47-80B7-1E86B16DC561}" sibTransId="{24C80C30-51E0-7648-B9FF-B534832556CC}"/>
    <dgm:cxn modelId="{5A794347-DC16-AA47-BDEE-5B42C91C69D0}" type="presOf" srcId="{2D12069E-6D19-C74E-B690-3EF7FE266BFB}" destId="{74F317D7-F046-674B-B402-44CE4C064733}" srcOrd="1" destOrd="0" presId="urn:microsoft.com/office/officeart/2009/3/layout/HorizontalOrganizationChart"/>
    <dgm:cxn modelId="{E13CA409-458D-114D-B827-9284392B8D77}" type="presOf" srcId="{FEA071AA-E14C-704A-841B-8AFD4FAECAE6}" destId="{56ED0F6D-5B10-644E-8EE6-357776A44C78}" srcOrd="1" destOrd="0" presId="urn:microsoft.com/office/officeart/2009/3/layout/HorizontalOrganizationChart"/>
    <dgm:cxn modelId="{72FA3530-A0D2-C848-9484-D3811A0546DE}" srcId="{61045BA2-0032-A74A-8142-99A1E3CE734E}" destId="{BAF74D4C-0C21-C346-BA49-8C8A7B8D662D}" srcOrd="2" destOrd="0" parTransId="{0A4503E6-4D58-7D4A-85F5-111505889336}" sibTransId="{C4CF2AD7-F8E3-B241-8634-64837AFBEF54}"/>
    <dgm:cxn modelId="{38ECB3D7-CEFF-9444-9BC8-91B1CF4F8F57}" type="presOf" srcId="{33E3A8EA-D128-DD46-BBEB-83636E851F59}" destId="{054A6034-A6FD-0B4F-8B81-2C3C012A7EDE}" srcOrd="0" destOrd="0" presId="urn:microsoft.com/office/officeart/2009/3/layout/HorizontalOrganizationChart"/>
    <dgm:cxn modelId="{84F8D491-C7D0-774E-A29F-A534E16029BA}" srcId="{85A82AFF-ADE4-D941-9076-3B3ABA3BBAC4}" destId="{FEA071AA-E14C-704A-841B-8AFD4FAECAE6}" srcOrd="0" destOrd="0" parTransId="{6F7916DC-1977-6442-B6AE-0EECB6256BE8}" sibTransId="{C7EC1649-CACE-7145-B155-7FCB6316ED9C}"/>
    <dgm:cxn modelId="{3B7E2DCA-B922-254B-BE02-E5F22F021EBC}" type="presOf" srcId="{0C3A1AD0-DD94-B64E-85DA-165A67FDAD48}" destId="{58039E91-E348-0F49-A45E-3C6516A21494}" srcOrd="1" destOrd="0" presId="urn:microsoft.com/office/officeart/2009/3/layout/HorizontalOrganizationChart"/>
    <dgm:cxn modelId="{241309FC-E22F-BD44-854F-4F07F8CF941D}" type="presOf" srcId="{A2ADED93-3FFA-064D-9A9E-D6E0BFFA012E}" destId="{C220386A-A9E2-5C4E-9B80-2ED0E57830C2}" srcOrd="0" destOrd="0" presId="urn:microsoft.com/office/officeart/2009/3/layout/HorizontalOrganizationChart"/>
    <dgm:cxn modelId="{016852C2-6E33-3D4F-9693-79E76C5B3109}" type="presOf" srcId="{3F99384C-F011-6342-82F4-7F886BD7BB1F}" destId="{E796BBC9-4FF3-B84C-94B7-D1A58B9AF19F}" srcOrd="0" destOrd="0" presId="urn:microsoft.com/office/officeart/2009/3/layout/HorizontalOrganizationChart"/>
    <dgm:cxn modelId="{F224E98C-28EA-9A4E-8CF4-42D79FA15493}" type="presOf" srcId="{85A82AFF-ADE4-D941-9076-3B3ABA3BBAC4}" destId="{D35748FF-99A5-2B4B-B71B-AC72325A0ABB}" srcOrd="0" destOrd="0" presId="urn:microsoft.com/office/officeart/2009/3/layout/HorizontalOrganizationChart"/>
    <dgm:cxn modelId="{C63DC734-A3CA-9441-A14F-9BD91E9C1AA7}" type="presOf" srcId="{61045BA2-0032-A74A-8142-99A1E3CE734E}" destId="{B3CFB7C2-E5F3-9347-9D2D-6A9A2E7F1151}" srcOrd="1" destOrd="0" presId="urn:microsoft.com/office/officeart/2009/3/layout/HorizontalOrganizationChart"/>
    <dgm:cxn modelId="{33979B1F-C202-7640-A6AC-62BEC8379ED9}" type="presOf" srcId="{605C490E-0A68-6546-A60D-0D980D26A5F2}" destId="{B3C158AE-337F-E943-8563-7896EC656A2E}" srcOrd="0" destOrd="0" presId="urn:microsoft.com/office/officeart/2009/3/layout/HorizontalOrganizationChart"/>
    <dgm:cxn modelId="{41CE5CC7-CFFD-564F-B6C2-A8269DF41E68}" type="presParOf" srcId="{C220386A-A9E2-5C4E-9B80-2ED0E57830C2}" destId="{461C6B43-807E-A646-8DD2-05388960CC9A}" srcOrd="0" destOrd="0" presId="urn:microsoft.com/office/officeart/2009/3/layout/HorizontalOrganizationChart"/>
    <dgm:cxn modelId="{CD5A4E2C-1C07-DA41-B0A0-037850CA045E}" type="presParOf" srcId="{461C6B43-807E-A646-8DD2-05388960CC9A}" destId="{F00D994E-6CB2-5F4A-976C-39DD58006C74}" srcOrd="0" destOrd="0" presId="urn:microsoft.com/office/officeart/2009/3/layout/HorizontalOrganizationChart"/>
    <dgm:cxn modelId="{FF859FAC-83B4-0840-9E87-DD80F719624F}" type="presParOf" srcId="{F00D994E-6CB2-5F4A-976C-39DD58006C74}" destId="{605B6B3E-4A55-6248-A065-E83839963954}" srcOrd="0" destOrd="0" presId="urn:microsoft.com/office/officeart/2009/3/layout/HorizontalOrganizationChart"/>
    <dgm:cxn modelId="{B325E8DE-5F25-B648-97B2-7E182347F595}" type="presParOf" srcId="{F00D994E-6CB2-5F4A-976C-39DD58006C74}" destId="{93423A46-51E5-224B-8F4B-8B6DF2BE6129}" srcOrd="1" destOrd="0" presId="urn:microsoft.com/office/officeart/2009/3/layout/HorizontalOrganizationChart"/>
    <dgm:cxn modelId="{80873B46-AE99-3948-B901-B160C617ED5F}" type="presParOf" srcId="{461C6B43-807E-A646-8DD2-05388960CC9A}" destId="{AA636774-1E37-0D41-AAAA-6E0F14164039}" srcOrd="1" destOrd="0" presId="urn:microsoft.com/office/officeart/2009/3/layout/HorizontalOrganizationChart"/>
    <dgm:cxn modelId="{922CE759-E420-AC43-B814-9F72757C6F60}" type="presParOf" srcId="{AA636774-1E37-0D41-AAAA-6E0F14164039}" destId="{CECBFB3A-2785-194B-814C-2A372EFF8243}" srcOrd="0" destOrd="0" presId="urn:microsoft.com/office/officeart/2009/3/layout/HorizontalOrganizationChart"/>
    <dgm:cxn modelId="{CEF267F1-9977-8045-93FE-6A977ED1CF5F}" type="presParOf" srcId="{AA636774-1E37-0D41-AAAA-6E0F14164039}" destId="{8AFE6A5B-6E5E-F140-8A2F-EB22C726D934}" srcOrd="1" destOrd="0" presId="urn:microsoft.com/office/officeart/2009/3/layout/HorizontalOrganizationChart"/>
    <dgm:cxn modelId="{D124AD67-117A-1146-A457-1A1C82F4AC2E}" type="presParOf" srcId="{8AFE6A5B-6E5E-F140-8A2F-EB22C726D934}" destId="{8A7DB523-E814-6648-8896-9394D04D1B2C}" srcOrd="0" destOrd="0" presId="urn:microsoft.com/office/officeart/2009/3/layout/HorizontalOrganizationChart"/>
    <dgm:cxn modelId="{4119B01E-348B-BC40-8336-CCE5B4D34A9E}" type="presParOf" srcId="{8A7DB523-E814-6648-8896-9394D04D1B2C}" destId="{36297380-54BC-C949-8E13-05312C48A695}" srcOrd="0" destOrd="0" presId="urn:microsoft.com/office/officeart/2009/3/layout/HorizontalOrganizationChart"/>
    <dgm:cxn modelId="{63EB844F-EAA0-234B-B2A2-B6025FDE8BE2}" type="presParOf" srcId="{8A7DB523-E814-6648-8896-9394D04D1B2C}" destId="{B3CFB7C2-E5F3-9347-9D2D-6A9A2E7F1151}" srcOrd="1" destOrd="0" presId="urn:microsoft.com/office/officeart/2009/3/layout/HorizontalOrganizationChart"/>
    <dgm:cxn modelId="{CD35916B-3F03-3347-95E0-E09712DB41C4}" type="presParOf" srcId="{8AFE6A5B-6E5E-F140-8A2F-EB22C726D934}" destId="{87617FA7-45C5-5340-BE75-2C682F9AEAFD}" srcOrd="1" destOrd="0" presId="urn:microsoft.com/office/officeart/2009/3/layout/HorizontalOrganizationChart"/>
    <dgm:cxn modelId="{A2F32D71-B05B-9248-8B58-F1DC42CBF274}" type="presParOf" srcId="{87617FA7-45C5-5340-BE75-2C682F9AEAFD}" destId="{F0F50242-220E-B045-95CE-EB4D88A5AF60}" srcOrd="0" destOrd="0" presId="urn:microsoft.com/office/officeart/2009/3/layout/HorizontalOrganizationChart"/>
    <dgm:cxn modelId="{4A217ED6-A13C-2142-B7F1-CC982E5C6D56}" type="presParOf" srcId="{87617FA7-45C5-5340-BE75-2C682F9AEAFD}" destId="{05892AF2-16D1-5B4F-A513-9DF584566EA6}" srcOrd="1" destOrd="0" presId="urn:microsoft.com/office/officeart/2009/3/layout/HorizontalOrganizationChart"/>
    <dgm:cxn modelId="{955A0DD8-78BF-FC4A-9E99-09590E2C29F8}" type="presParOf" srcId="{05892AF2-16D1-5B4F-A513-9DF584566EA6}" destId="{83030C50-6CEA-384A-AA6B-0B20601EDF0D}" srcOrd="0" destOrd="0" presId="urn:microsoft.com/office/officeart/2009/3/layout/HorizontalOrganizationChart"/>
    <dgm:cxn modelId="{5952282D-F357-704A-B8F7-12B49943B73D}" type="presParOf" srcId="{83030C50-6CEA-384A-AA6B-0B20601EDF0D}" destId="{D35748FF-99A5-2B4B-B71B-AC72325A0ABB}" srcOrd="0" destOrd="0" presId="urn:microsoft.com/office/officeart/2009/3/layout/HorizontalOrganizationChart"/>
    <dgm:cxn modelId="{D11C55FC-C7B0-5440-BB7B-1246730C3B46}" type="presParOf" srcId="{83030C50-6CEA-384A-AA6B-0B20601EDF0D}" destId="{A0F3A9F9-707C-1444-A672-1A455B40479F}" srcOrd="1" destOrd="0" presId="urn:microsoft.com/office/officeart/2009/3/layout/HorizontalOrganizationChart"/>
    <dgm:cxn modelId="{B2B4B3E2-5E25-F64D-8BC0-EC34CD8CAAF7}" type="presParOf" srcId="{05892AF2-16D1-5B4F-A513-9DF584566EA6}" destId="{BA33E63E-0988-5245-850E-066F695B9B50}" srcOrd="1" destOrd="0" presId="urn:microsoft.com/office/officeart/2009/3/layout/HorizontalOrganizationChart"/>
    <dgm:cxn modelId="{A8511BB4-FC63-7046-9351-8D88B51AEBAD}" type="presParOf" srcId="{BA33E63E-0988-5245-850E-066F695B9B50}" destId="{03001972-E2EE-5944-AD61-213796A0C2C5}" srcOrd="0" destOrd="0" presId="urn:microsoft.com/office/officeart/2009/3/layout/HorizontalOrganizationChart"/>
    <dgm:cxn modelId="{7450B29C-E3F2-7C4B-AB5F-C1C414008021}" type="presParOf" srcId="{BA33E63E-0988-5245-850E-066F695B9B50}" destId="{AC9A4B17-209E-C74A-8A08-F1B7A8DB947B}" srcOrd="1" destOrd="0" presId="urn:microsoft.com/office/officeart/2009/3/layout/HorizontalOrganizationChart"/>
    <dgm:cxn modelId="{AF63788D-ADD3-5F46-A75F-BB4411B5857D}" type="presParOf" srcId="{AC9A4B17-209E-C74A-8A08-F1B7A8DB947B}" destId="{0A8F160E-C3F4-7E44-BFFB-6EDCE8572F8A}" srcOrd="0" destOrd="0" presId="urn:microsoft.com/office/officeart/2009/3/layout/HorizontalOrganizationChart"/>
    <dgm:cxn modelId="{EB44699B-242F-5F47-99C6-BFE0A7F89A3F}" type="presParOf" srcId="{0A8F160E-C3F4-7E44-BFFB-6EDCE8572F8A}" destId="{65F757DE-A427-574D-8511-D88D6AB6BA36}" srcOrd="0" destOrd="0" presId="urn:microsoft.com/office/officeart/2009/3/layout/HorizontalOrganizationChart"/>
    <dgm:cxn modelId="{8E2BD38F-BC9B-044A-9236-F474CDD45EF5}" type="presParOf" srcId="{0A8F160E-C3F4-7E44-BFFB-6EDCE8572F8A}" destId="{56ED0F6D-5B10-644E-8EE6-357776A44C78}" srcOrd="1" destOrd="0" presId="urn:microsoft.com/office/officeart/2009/3/layout/HorizontalOrganizationChart"/>
    <dgm:cxn modelId="{EF7549DE-94CC-324C-ABFB-B916BEEC4D2D}" type="presParOf" srcId="{AC9A4B17-209E-C74A-8A08-F1B7A8DB947B}" destId="{493B99FE-95FA-D149-8AC7-949105AB5F70}" srcOrd="1" destOrd="0" presId="urn:microsoft.com/office/officeart/2009/3/layout/HorizontalOrganizationChart"/>
    <dgm:cxn modelId="{9CC4CBE3-2467-E140-9B7F-13BD96BA8892}" type="presParOf" srcId="{AC9A4B17-209E-C74A-8A08-F1B7A8DB947B}" destId="{8E49DC94-777C-CE44-8E0B-3AAE6FA9F65D}" srcOrd="2" destOrd="0" presId="urn:microsoft.com/office/officeart/2009/3/layout/HorizontalOrganizationChart"/>
    <dgm:cxn modelId="{A8E6EE82-814D-9643-A33D-3EA2780C2FF6}" type="presParOf" srcId="{05892AF2-16D1-5B4F-A513-9DF584566EA6}" destId="{54143DBE-25ED-EC4A-8510-A165A5BBB0E3}" srcOrd="2" destOrd="0" presId="urn:microsoft.com/office/officeart/2009/3/layout/HorizontalOrganizationChart"/>
    <dgm:cxn modelId="{182DFBEB-CF12-AE43-9EC6-319DA76ED902}" type="presParOf" srcId="{54143DBE-25ED-EC4A-8510-A165A5BBB0E3}" destId="{3FF81872-CBA0-C54A-9D9A-C11A21C31275}" srcOrd="0" destOrd="0" presId="urn:microsoft.com/office/officeart/2009/3/layout/HorizontalOrganizationChart"/>
    <dgm:cxn modelId="{9459F5CC-FE4E-A04D-AAA0-1FA7AE3E1E37}" type="presParOf" srcId="{54143DBE-25ED-EC4A-8510-A165A5BBB0E3}" destId="{D1C2370A-AD4F-1E4E-8B72-327907F35B3A}" srcOrd="1" destOrd="0" presId="urn:microsoft.com/office/officeart/2009/3/layout/HorizontalOrganizationChart"/>
    <dgm:cxn modelId="{172AEFFD-F7FD-BD4A-89F8-A1E906AF2A5C}" type="presParOf" srcId="{D1C2370A-AD4F-1E4E-8B72-327907F35B3A}" destId="{C91423E7-70A7-784C-81E8-98FADF8C3586}" srcOrd="0" destOrd="0" presId="urn:microsoft.com/office/officeart/2009/3/layout/HorizontalOrganizationChart"/>
    <dgm:cxn modelId="{AFA8E02B-98A2-A946-B99C-F05BB84BF93C}" type="presParOf" srcId="{C91423E7-70A7-784C-81E8-98FADF8C3586}" destId="{CDFF61C3-B424-8A43-BDC7-D6BB24E16722}" srcOrd="0" destOrd="0" presId="urn:microsoft.com/office/officeart/2009/3/layout/HorizontalOrganizationChart"/>
    <dgm:cxn modelId="{4C42A1C2-2BB3-5548-BF32-59C610CE13A8}" type="presParOf" srcId="{C91423E7-70A7-784C-81E8-98FADF8C3586}" destId="{58039E91-E348-0F49-A45E-3C6516A21494}" srcOrd="1" destOrd="0" presId="urn:microsoft.com/office/officeart/2009/3/layout/HorizontalOrganizationChart"/>
    <dgm:cxn modelId="{DAE42131-E4D0-9F4F-92A9-373C929719CA}" type="presParOf" srcId="{D1C2370A-AD4F-1E4E-8B72-327907F35B3A}" destId="{697279FC-9871-9742-89A2-9B23F58B6121}" srcOrd="1" destOrd="0" presId="urn:microsoft.com/office/officeart/2009/3/layout/HorizontalOrganizationChart"/>
    <dgm:cxn modelId="{30045D55-BC54-DA48-AD39-E53BEE7B0793}" type="presParOf" srcId="{D1C2370A-AD4F-1E4E-8B72-327907F35B3A}" destId="{D80149BC-C6CC-ED49-B2E9-163E09C89D7A}" srcOrd="2" destOrd="0" presId="urn:microsoft.com/office/officeart/2009/3/layout/HorizontalOrganizationChart"/>
    <dgm:cxn modelId="{10F6AFBC-4B45-E043-9CC6-F1B18F5229FB}" type="presParOf" srcId="{87617FA7-45C5-5340-BE75-2C682F9AEAFD}" destId="{C3D63FC1-DAE1-104A-B782-85CEF179C9BD}" srcOrd="2" destOrd="0" presId="urn:microsoft.com/office/officeart/2009/3/layout/HorizontalOrganizationChart"/>
    <dgm:cxn modelId="{99F6EEE5-CD89-CE48-9C97-9ECB6BE45D7A}" type="presParOf" srcId="{87617FA7-45C5-5340-BE75-2C682F9AEAFD}" destId="{879E85B0-1985-DA43-88F8-8FD76AD523A8}" srcOrd="3" destOrd="0" presId="urn:microsoft.com/office/officeart/2009/3/layout/HorizontalOrganizationChart"/>
    <dgm:cxn modelId="{3D5CB9AF-EC64-D64B-945B-12BE061C768C}" type="presParOf" srcId="{879E85B0-1985-DA43-88F8-8FD76AD523A8}" destId="{D231E513-136C-7A4D-882C-C302E8725982}" srcOrd="0" destOrd="0" presId="urn:microsoft.com/office/officeart/2009/3/layout/HorizontalOrganizationChart"/>
    <dgm:cxn modelId="{61B59A8C-FD46-3A48-8E48-FB02163C6137}" type="presParOf" srcId="{D231E513-136C-7A4D-882C-C302E8725982}" destId="{2894EF1B-2C26-3547-9B40-5F7533D31494}" srcOrd="0" destOrd="0" presId="urn:microsoft.com/office/officeart/2009/3/layout/HorizontalOrganizationChart"/>
    <dgm:cxn modelId="{992B86C2-707A-A641-AFAF-FB4F5B4DB529}" type="presParOf" srcId="{D231E513-136C-7A4D-882C-C302E8725982}" destId="{4A86A546-DAE3-6349-A9BB-9B0E2032D867}" srcOrd="1" destOrd="0" presId="urn:microsoft.com/office/officeart/2009/3/layout/HorizontalOrganizationChart"/>
    <dgm:cxn modelId="{4E072C91-ECA9-A740-AA76-10F9E77FA173}" type="presParOf" srcId="{879E85B0-1985-DA43-88F8-8FD76AD523A8}" destId="{520A31B7-E95F-AB40-A493-39F27E618F48}" srcOrd="1" destOrd="0" presId="urn:microsoft.com/office/officeart/2009/3/layout/HorizontalOrganizationChart"/>
    <dgm:cxn modelId="{7355C0B1-B258-5147-91E0-3717E43D6F35}" type="presParOf" srcId="{879E85B0-1985-DA43-88F8-8FD76AD523A8}" destId="{15194400-8C90-ED40-B9E9-766C8522A4E8}" srcOrd="2" destOrd="0" presId="urn:microsoft.com/office/officeart/2009/3/layout/HorizontalOrganizationChart"/>
    <dgm:cxn modelId="{4FFCB440-F1E7-BC4C-9875-7764EE56880B}" type="presParOf" srcId="{87617FA7-45C5-5340-BE75-2C682F9AEAFD}" destId="{B3C158AE-337F-E943-8563-7896EC656A2E}" srcOrd="4" destOrd="0" presId="urn:microsoft.com/office/officeart/2009/3/layout/HorizontalOrganizationChart"/>
    <dgm:cxn modelId="{BB32CE5A-D63C-DF44-AF27-C99233E5AE30}" type="presParOf" srcId="{87617FA7-45C5-5340-BE75-2C682F9AEAFD}" destId="{707A4BB8-CA7D-5F44-8E90-AF2FEDF54628}" srcOrd="5" destOrd="0" presId="urn:microsoft.com/office/officeart/2009/3/layout/HorizontalOrganizationChart"/>
    <dgm:cxn modelId="{E1E49601-3F0B-B440-B5B8-B5CABAC53B94}" type="presParOf" srcId="{707A4BB8-CA7D-5F44-8E90-AF2FEDF54628}" destId="{13200118-81C2-384D-B6C4-C77515E61DE2}" srcOrd="0" destOrd="0" presId="urn:microsoft.com/office/officeart/2009/3/layout/HorizontalOrganizationChart"/>
    <dgm:cxn modelId="{BDA52510-4E98-EC4F-B9A1-47BB9F822BD6}" type="presParOf" srcId="{13200118-81C2-384D-B6C4-C77515E61DE2}" destId="{C4F1CC39-F127-554A-928C-B17B7416D0E6}" srcOrd="0" destOrd="0" presId="urn:microsoft.com/office/officeart/2009/3/layout/HorizontalOrganizationChart"/>
    <dgm:cxn modelId="{3CF77F27-109F-7B45-A6D1-7F27C62FEA93}" type="presParOf" srcId="{13200118-81C2-384D-B6C4-C77515E61DE2}" destId="{74F317D7-F046-674B-B402-44CE4C064733}" srcOrd="1" destOrd="0" presId="urn:microsoft.com/office/officeart/2009/3/layout/HorizontalOrganizationChart"/>
    <dgm:cxn modelId="{B4394706-0AD8-ED49-A06E-4C726644B4F5}" type="presParOf" srcId="{707A4BB8-CA7D-5F44-8E90-AF2FEDF54628}" destId="{B75DF819-1E06-C049-BDCC-92699FC3C4F7}" srcOrd="1" destOrd="0" presId="urn:microsoft.com/office/officeart/2009/3/layout/HorizontalOrganizationChart"/>
    <dgm:cxn modelId="{74EDDD8C-9AE1-F24E-AB59-F7C65F6F866A}" type="presParOf" srcId="{707A4BB8-CA7D-5F44-8E90-AF2FEDF54628}" destId="{66BA04B5-707B-8741-B68C-1D40D089E8D4}" srcOrd="2" destOrd="0" presId="urn:microsoft.com/office/officeart/2009/3/layout/HorizontalOrganizationChart"/>
    <dgm:cxn modelId="{05824846-61CB-BC46-9959-655D13CE730C}" type="presParOf" srcId="{8AFE6A5B-6E5E-F140-8A2F-EB22C726D934}" destId="{DC53B1F1-A848-2444-90FD-00220EF9B72D}" srcOrd="2" destOrd="0" presId="urn:microsoft.com/office/officeart/2009/3/layout/HorizontalOrganizationChart"/>
    <dgm:cxn modelId="{78B60F9E-7B34-D144-8A2E-4DD607B04C1A}" type="presParOf" srcId="{DC53B1F1-A848-2444-90FD-00220EF9B72D}" destId="{E796BBC9-4FF3-B84C-94B7-D1A58B9AF19F}" srcOrd="0" destOrd="0" presId="urn:microsoft.com/office/officeart/2009/3/layout/HorizontalOrganizationChart"/>
    <dgm:cxn modelId="{A2A1B6BF-E33A-3E4A-B772-9ABEAFA10BFD}" type="presParOf" srcId="{DC53B1F1-A848-2444-90FD-00220EF9B72D}" destId="{78D00CB0-1C51-A041-8222-C17FB1B51FDC}" srcOrd="1" destOrd="0" presId="urn:microsoft.com/office/officeart/2009/3/layout/HorizontalOrganizationChart"/>
    <dgm:cxn modelId="{13F50616-D071-4841-A25F-AA98DB5A6929}" type="presParOf" srcId="{78D00CB0-1C51-A041-8222-C17FB1B51FDC}" destId="{D64A9110-4CA1-064D-9E37-A3D4828113EA}" srcOrd="0" destOrd="0" presId="urn:microsoft.com/office/officeart/2009/3/layout/HorizontalOrganizationChart"/>
    <dgm:cxn modelId="{0CC7FB3E-D404-0948-873F-C74BF4C3C9E3}" type="presParOf" srcId="{D64A9110-4CA1-064D-9E37-A3D4828113EA}" destId="{054A6034-A6FD-0B4F-8B81-2C3C012A7EDE}" srcOrd="0" destOrd="0" presId="urn:microsoft.com/office/officeart/2009/3/layout/HorizontalOrganizationChart"/>
    <dgm:cxn modelId="{94EB15E9-504F-454A-81D7-B8CD216219DE}" type="presParOf" srcId="{D64A9110-4CA1-064D-9E37-A3D4828113EA}" destId="{9A9A7203-F24B-D049-95E4-200E853163F0}" srcOrd="1" destOrd="0" presId="urn:microsoft.com/office/officeart/2009/3/layout/HorizontalOrganizationChart"/>
    <dgm:cxn modelId="{DEFB01D3-7634-B049-8453-7922D614AD94}" type="presParOf" srcId="{78D00CB0-1C51-A041-8222-C17FB1B51FDC}" destId="{A7900493-455D-9D43-80D8-D9C7EA03EF33}" srcOrd="1" destOrd="0" presId="urn:microsoft.com/office/officeart/2009/3/layout/HorizontalOrganizationChart"/>
    <dgm:cxn modelId="{9ACF51C0-2E0E-864C-9F30-A72B870A9C69}" type="presParOf" srcId="{78D00CB0-1C51-A041-8222-C17FB1B51FDC}" destId="{61DE12FB-B4BC-684A-8F73-4B2FC58D409D}" srcOrd="2" destOrd="0" presId="urn:microsoft.com/office/officeart/2009/3/layout/HorizontalOrganizationChart"/>
    <dgm:cxn modelId="{28F4F93D-81E0-2E46-884B-427362823681}" type="presParOf" srcId="{461C6B43-807E-A646-8DD2-05388960CC9A}" destId="{59A24E6F-F1A6-8F42-9566-35A949861318}"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2ADED93-3FFA-064D-9A9E-D6E0BFFA012E}" type="doc">
      <dgm:prSet loTypeId="urn:microsoft.com/office/officeart/2009/3/layout/HorizontalOrganizationChart" loCatId="" qsTypeId="urn:microsoft.com/office/officeart/2005/8/quickstyle/simple1" qsCatId="simple" csTypeId="urn:microsoft.com/office/officeart/2005/8/colors/accent2_2" csCatId="accent2" phldr="1"/>
      <dgm:spPr/>
      <dgm:t>
        <a:bodyPr/>
        <a:lstStyle/>
        <a:p>
          <a:endParaRPr lang="en-US"/>
        </a:p>
      </dgm:t>
    </dgm:pt>
    <dgm:pt modelId="{0159A1B6-944D-A743-9B09-BC9ABAA6161C}">
      <dgm:prSet phldrT="[Text]" custT="1"/>
      <dgm:spPr>
        <a:solidFill>
          <a:srgbClr val="BEEDFF"/>
        </a:solidFill>
      </dgm:spPr>
      <dgm:t>
        <a:bodyPr/>
        <a:lstStyle/>
        <a:p>
          <a:r>
            <a:rPr lang="en-US" sz="1400" dirty="0" smtClean="0">
              <a:solidFill>
                <a:schemeClr val="bg2">
                  <a:lumMod val="25000"/>
                </a:schemeClr>
              </a:solidFill>
            </a:rPr>
            <a:t>Master Product Data</a:t>
          </a:r>
        </a:p>
      </dgm:t>
    </dgm:pt>
    <dgm:pt modelId="{9BA41B9A-113B-2947-BDA2-680BB795EC43}" type="parTrans" cxnId="{F052D30E-AA0B-994E-89C3-BFE7AA60A7F6}">
      <dgm:prSet/>
      <dgm:spPr/>
      <dgm:t>
        <a:bodyPr/>
        <a:lstStyle/>
        <a:p>
          <a:endParaRPr lang="en-US" sz="1400">
            <a:solidFill>
              <a:schemeClr val="bg2">
                <a:lumMod val="25000"/>
              </a:schemeClr>
            </a:solidFill>
          </a:endParaRPr>
        </a:p>
      </dgm:t>
    </dgm:pt>
    <dgm:pt modelId="{B4FB5BCA-1AB9-134F-8504-0CD99A18A32C}" type="sibTrans" cxnId="{F052D30E-AA0B-994E-89C3-BFE7AA60A7F6}">
      <dgm:prSet/>
      <dgm:spPr/>
      <dgm:t>
        <a:bodyPr/>
        <a:lstStyle/>
        <a:p>
          <a:endParaRPr lang="en-US" sz="1400">
            <a:solidFill>
              <a:schemeClr val="bg2">
                <a:lumMod val="25000"/>
              </a:schemeClr>
            </a:solidFill>
          </a:endParaRPr>
        </a:p>
      </dgm:t>
    </dgm:pt>
    <dgm:pt modelId="{61045BA2-0032-A74A-8142-99A1E3CE734E}">
      <dgm:prSet phldrT="[Text]" custT="1"/>
      <dgm:spPr>
        <a:solidFill>
          <a:srgbClr val="FBB034"/>
        </a:solidFill>
      </dgm:spPr>
      <dgm:t>
        <a:bodyPr/>
        <a:lstStyle/>
        <a:p>
          <a:r>
            <a:rPr lang="en-US" sz="1400" dirty="0" smtClean="0">
              <a:solidFill>
                <a:schemeClr val="bg2">
                  <a:lumMod val="25000"/>
                </a:schemeClr>
              </a:solidFill>
            </a:rPr>
            <a:t>Product data cache</a:t>
          </a:r>
          <a:endParaRPr lang="en-US" sz="1400" dirty="0">
            <a:solidFill>
              <a:schemeClr val="bg2">
                <a:lumMod val="25000"/>
              </a:schemeClr>
            </a:solidFill>
          </a:endParaRPr>
        </a:p>
      </dgm:t>
    </dgm:pt>
    <dgm:pt modelId="{D1D0FBE1-20B5-EA48-8060-45BC86BFB33B}" type="parTrans" cxnId="{0D195BAD-83F9-2D4B-8C2B-71177860C524}">
      <dgm:prSet/>
      <dgm:spPr>
        <a:ln>
          <a:solidFill>
            <a:schemeClr val="tx1"/>
          </a:solidFill>
        </a:ln>
      </dgm:spPr>
      <dgm:t>
        <a:bodyPr/>
        <a:lstStyle/>
        <a:p>
          <a:endParaRPr lang="en-US" sz="1400">
            <a:solidFill>
              <a:schemeClr val="bg2">
                <a:lumMod val="25000"/>
              </a:schemeClr>
            </a:solidFill>
          </a:endParaRPr>
        </a:p>
      </dgm:t>
    </dgm:pt>
    <dgm:pt modelId="{C5A452E6-57AF-6A45-95D8-160ADC1F769B}" type="sibTrans" cxnId="{0D195BAD-83F9-2D4B-8C2B-71177860C524}">
      <dgm:prSet/>
      <dgm:spPr/>
      <dgm:t>
        <a:bodyPr/>
        <a:lstStyle/>
        <a:p>
          <a:endParaRPr lang="en-US" sz="1400">
            <a:solidFill>
              <a:schemeClr val="bg2">
                <a:lumMod val="25000"/>
              </a:schemeClr>
            </a:solidFill>
          </a:endParaRPr>
        </a:p>
      </dgm:t>
    </dgm:pt>
    <dgm:pt modelId="{BAF74D4C-0C21-C346-BA49-8C8A7B8D662D}">
      <dgm:prSet phldrT="[Text]" custT="1"/>
      <dgm:spPr>
        <a:solidFill>
          <a:srgbClr val="FBB034"/>
        </a:solidFill>
      </dgm:spPr>
      <dgm:t>
        <a:bodyPr/>
        <a:lstStyle/>
        <a:p>
          <a:r>
            <a:rPr lang="en-US" sz="1400" dirty="0" smtClean="0">
              <a:solidFill>
                <a:schemeClr val="bg2">
                  <a:lumMod val="25000"/>
                </a:schemeClr>
              </a:solidFill>
            </a:rPr>
            <a:t>Experience</a:t>
          </a:r>
          <a:endParaRPr lang="en-US" sz="1400" dirty="0">
            <a:solidFill>
              <a:schemeClr val="bg2">
                <a:lumMod val="25000"/>
              </a:schemeClr>
            </a:solidFill>
          </a:endParaRPr>
        </a:p>
      </dgm:t>
    </dgm:pt>
    <dgm:pt modelId="{0A4503E6-4D58-7D4A-85F5-111505889336}" type="parTrans" cxnId="{72FA3530-A0D2-C848-9484-D3811A0546DE}">
      <dgm:prSet/>
      <dgm:spPr>
        <a:ln>
          <a:solidFill>
            <a:schemeClr val="tx1"/>
          </a:solidFill>
        </a:ln>
      </dgm:spPr>
      <dgm:t>
        <a:bodyPr/>
        <a:lstStyle/>
        <a:p>
          <a:endParaRPr lang="en-US" sz="1400">
            <a:solidFill>
              <a:schemeClr val="bg2">
                <a:lumMod val="25000"/>
              </a:schemeClr>
            </a:solidFill>
          </a:endParaRPr>
        </a:p>
      </dgm:t>
    </dgm:pt>
    <dgm:pt modelId="{C4CF2AD7-F8E3-B241-8634-64837AFBEF54}" type="sibTrans" cxnId="{72FA3530-A0D2-C848-9484-D3811A0546DE}">
      <dgm:prSet/>
      <dgm:spPr/>
      <dgm:t>
        <a:bodyPr/>
        <a:lstStyle/>
        <a:p>
          <a:endParaRPr lang="en-US" sz="1400">
            <a:solidFill>
              <a:schemeClr val="bg2">
                <a:lumMod val="25000"/>
              </a:schemeClr>
            </a:solidFill>
          </a:endParaRPr>
        </a:p>
      </dgm:t>
    </dgm:pt>
    <dgm:pt modelId="{33E3A8EA-D128-DD46-BBEB-83636E851F59}" type="asst">
      <dgm:prSet custT="1"/>
      <dgm:spPr>
        <a:solidFill>
          <a:srgbClr val="FBB034"/>
        </a:solidFill>
      </dgm:spPr>
      <dgm:t>
        <a:bodyPr/>
        <a:lstStyle/>
        <a:p>
          <a:r>
            <a:rPr lang="en-US" sz="1400" dirty="0" smtClean="0">
              <a:solidFill>
                <a:schemeClr val="bg2">
                  <a:lumMod val="25000"/>
                </a:schemeClr>
              </a:solidFill>
            </a:rPr>
            <a:t>Marketing</a:t>
          </a:r>
          <a:r>
            <a:rPr lang="en-US" sz="1400" baseline="0" dirty="0" smtClean="0">
              <a:solidFill>
                <a:schemeClr val="bg2">
                  <a:lumMod val="25000"/>
                </a:schemeClr>
              </a:solidFill>
            </a:rPr>
            <a:t> data</a:t>
          </a:r>
          <a:endParaRPr lang="en-US" sz="1400" dirty="0">
            <a:solidFill>
              <a:schemeClr val="bg2">
                <a:lumMod val="25000"/>
              </a:schemeClr>
            </a:solidFill>
          </a:endParaRPr>
        </a:p>
      </dgm:t>
    </dgm:pt>
    <dgm:pt modelId="{3F99384C-F011-6342-82F4-7F886BD7BB1F}" type="parTrans" cxnId="{3AC7F56C-BF80-D943-969A-470DE2CCF62F}">
      <dgm:prSet/>
      <dgm:spPr>
        <a:ln>
          <a:solidFill>
            <a:schemeClr val="tx1"/>
          </a:solidFill>
        </a:ln>
      </dgm:spPr>
      <dgm:t>
        <a:bodyPr/>
        <a:lstStyle/>
        <a:p>
          <a:endParaRPr lang="en-US" sz="1400">
            <a:solidFill>
              <a:schemeClr val="bg2">
                <a:lumMod val="25000"/>
              </a:schemeClr>
            </a:solidFill>
          </a:endParaRPr>
        </a:p>
      </dgm:t>
    </dgm:pt>
    <dgm:pt modelId="{1214506D-A04E-BF4E-B50E-63C6C92986E9}" type="sibTrans" cxnId="{3AC7F56C-BF80-D943-969A-470DE2CCF62F}">
      <dgm:prSet/>
      <dgm:spPr/>
      <dgm:t>
        <a:bodyPr/>
        <a:lstStyle/>
        <a:p>
          <a:endParaRPr lang="en-US" sz="1400">
            <a:solidFill>
              <a:schemeClr val="bg2">
                <a:lumMod val="25000"/>
              </a:schemeClr>
            </a:solidFill>
          </a:endParaRPr>
        </a:p>
      </dgm:t>
    </dgm:pt>
    <dgm:pt modelId="{85A82AFF-ADE4-D941-9076-3B3ABA3BBAC4}">
      <dgm:prSet custT="1"/>
      <dgm:spPr>
        <a:solidFill>
          <a:srgbClr val="FBB034"/>
        </a:solidFill>
      </dgm:spPr>
      <dgm:t>
        <a:bodyPr/>
        <a:lstStyle/>
        <a:p>
          <a:r>
            <a:rPr lang="en-US" sz="1400" dirty="0" smtClean="0">
              <a:solidFill>
                <a:schemeClr val="bg2">
                  <a:lumMod val="25000"/>
                </a:schemeClr>
              </a:solidFill>
            </a:rPr>
            <a:t>Catalog Blueprint</a:t>
          </a:r>
          <a:endParaRPr lang="en-US" sz="1400" dirty="0">
            <a:solidFill>
              <a:schemeClr val="bg2">
                <a:lumMod val="25000"/>
              </a:schemeClr>
            </a:solidFill>
          </a:endParaRPr>
        </a:p>
      </dgm:t>
    </dgm:pt>
    <dgm:pt modelId="{7CE58413-506E-F04E-BAAE-036991642794}" type="parTrans" cxnId="{83126922-8216-BD4C-B314-432B4FD742BC}">
      <dgm:prSet/>
      <dgm:spPr>
        <a:ln>
          <a:solidFill>
            <a:schemeClr val="tx1"/>
          </a:solidFill>
        </a:ln>
      </dgm:spPr>
      <dgm:t>
        <a:bodyPr/>
        <a:lstStyle/>
        <a:p>
          <a:endParaRPr lang="en-US" sz="1400">
            <a:solidFill>
              <a:schemeClr val="bg2">
                <a:lumMod val="25000"/>
              </a:schemeClr>
            </a:solidFill>
          </a:endParaRPr>
        </a:p>
      </dgm:t>
    </dgm:pt>
    <dgm:pt modelId="{C029EF96-311E-5443-AAF9-A33F818A72AA}" type="sibTrans" cxnId="{83126922-8216-BD4C-B314-432B4FD742BC}">
      <dgm:prSet/>
      <dgm:spPr/>
      <dgm:t>
        <a:bodyPr/>
        <a:lstStyle/>
        <a:p>
          <a:endParaRPr lang="en-US" sz="1400">
            <a:solidFill>
              <a:schemeClr val="bg2">
                <a:lumMod val="25000"/>
              </a:schemeClr>
            </a:solidFill>
          </a:endParaRPr>
        </a:p>
      </dgm:t>
    </dgm:pt>
    <dgm:pt modelId="{FEA071AA-E14C-704A-841B-8AFD4FAECAE6}">
      <dgm:prSet custT="1"/>
      <dgm:spPr>
        <a:solidFill>
          <a:srgbClr val="FBB034"/>
        </a:solidFill>
      </dgm:spPr>
      <dgm:t>
        <a:bodyPr/>
        <a:lstStyle/>
        <a:p>
          <a:r>
            <a:rPr lang="en-US" sz="1400" dirty="0" smtClean="0">
              <a:solidFill>
                <a:schemeClr val="bg2">
                  <a:lumMod val="25000"/>
                </a:schemeClr>
              </a:solidFill>
            </a:rPr>
            <a:t>Product page</a:t>
          </a:r>
          <a:endParaRPr lang="en-US" sz="1400" dirty="0">
            <a:solidFill>
              <a:schemeClr val="bg2">
                <a:lumMod val="25000"/>
              </a:schemeClr>
            </a:solidFill>
          </a:endParaRPr>
        </a:p>
      </dgm:t>
    </dgm:pt>
    <dgm:pt modelId="{6F7916DC-1977-6442-B6AE-0EECB6256BE8}" type="parTrans" cxnId="{84F8D491-C7D0-774E-A29F-A534E16029BA}">
      <dgm:prSet/>
      <dgm:spPr>
        <a:ln>
          <a:solidFill>
            <a:schemeClr val="tx1"/>
          </a:solidFill>
        </a:ln>
      </dgm:spPr>
      <dgm:t>
        <a:bodyPr/>
        <a:lstStyle/>
        <a:p>
          <a:endParaRPr lang="en-US" sz="1400">
            <a:solidFill>
              <a:schemeClr val="bg2">
                <a:lumMod val="25000"/>
              </a:schemeClr>
            </a:solidFill>
          </a:endParaRPr>
        </a:p>
      </dgm:t>
    </dgm:pt>
    <dgm:pt modelId="{C7EC1649-CACE-7145-B155-7FCB6316ED9C}" type="sibTrans" cxnId="{84F8D491-C7D0-774E-A29F-A534E16029BA}">
      <dgm:prSet/>
      <dgm:spPr/>
      <dgm:t>
        <a:bodyPr/>
        <a:lstStyle/>
        <a:p>
          <a:endParaRPr lang="en-US" sz="1400">
            <a:solidFill>
              <a:schemeClr val="bg2">
                <a:lumMod val="25000"/>
              </a:schemeClr>
            </a:solidFill>
          </a:endParaRPr>
        </a:p>
      </dgm:t>
    </dgm:pt>
    <dgm:pt modelId="{0C3A1AD0-DD94-B64E-85DA-165A67FDAD48}" type="asst">
      <dgm:prSet custT="1"/>
      <dgm:spPr>
        <a:solidFill>
          <a:srgbClr val="FBB034"/>
        </a:solidFill>
        <a:ln>
          <a:noFill/>
        </a:ln>
      </dgm:spPr>
      <dgm:t>
        <a:bodyPr/>
        <a:lstStyle/>
        <a:p>
          <a:r>
            <a:rPr lang="en-US" sz="1400" dirty="0" smtClean="0">
              <a:solidFill>
                <a:schemeClr val="bg2">
                  <a:lumMod val="25000"/>
                </a:schemeClr>
              </a:solidFill>
            </a:rPr>
            <a:t>Templates</a:t>
          </a:r>
          <a:endParaRPr lang="en-US" sz="1400" dirty="0">
            <a:solidFill>
              <a:schemeClr val="bg2">
                <a:lumMod val="25000"/>
              </a:schemeClr>
            </a:solidFill>
          </a:endParaRPr>
        </a:p>
      </dgm:t>
    </dgm:pt>
    <dgm:pt modelId="{2CEC9427-81CB-0B47-80B7-1E86B16DC561}" type="parTrans" cxnId="{89D8393F-AAE5-4E43-9ED7-1E979B97B4F1}">
      <dgm:prSet/>
      <dgm:spPr>
        <a:ln>
          <a:solidFill>
            <a:schemeClr val="tx1"/>
          </a:solidFill>
        </a:ln>
      </dgm:spPr>
      <dgm:t>
        <a:bodyPr/>
        <a:lstStyle/>
        <a:p>
          <a:endParaRPr lang="en-US" sz="1400">
            <a:solidFill>
              <a:schemeClr val="bg2">
                <a:lumMod val="25000"/>
              </a:schemeClr>
            </a:solidFill>
          </a:endParaRPr>
        </a:p>
      </dgm:t>
    </dgm:pt>
    <dgm:pt modelId="{24C80C30-51E0-7648-B9FF-B534832556CC}" type="sibTrans" cxnId="{89D8393F-AAE5-4E43-9ED7-1E979B97B4F1}">
      <dgm:prSet/>
      <dgm:spPr/>
      <dgm:t>
        <a:bodyPr/>
        <a:lstStyle/>
        <a:p>
          <a:endParaRPr lang="en-US" sz="1400">
            <a:solidFill>
              <a:schemeClr val="bg2">
                <a:lumMod val="25000"/>
              </a:schemeClr>
            </a:solidFill>
          </a:endParaRPr>
        </a:p>
      </dgm:t>
    </dgm:pt>
    <dgm:pt modelId="{2D12069E-6D19-C74E-B690-3EF7FE266BFB}">
      <dgm:prSet custT="1"/>
      <dgm:spPr>
        <a:solidFill>
          <a:srgbClr val="FBB034"/>
        </a:solidFill>
      </dgm:spPr>
      <dgm:t>
        <a:bodyPr/>
        <a:lstStyle/>
        <a:p>
          <a:r>
            <a:rPr lang="en-US" sz="1400" dirty="0" smtClean="0">
              <a:solidFill>
                <a:schemeClr val="bg2">
                  <a:lumMod val="25000"/>
                </a:schemeClr>
              </a:solidFill>
            </a:rPr>
            <a:t>Physical</a:t>
          </a:r>
          <a:r>
            <a:rPr lang="en-US" sz="1400" baseline="0" dirty="0" smtClean="0">
              <a:solidFill>
                <a:schemeClr val="bg2">
                  <a:lumMod val="25000"/>
                </a:schemeClr>
              </a:solidFill>
            </a:rPr>
            <a:t> touch points</a:t>
          </a:r>
          <a:endParaRPr lang="en-US" sz="1400" dirty="0">
            <a:solidFill>
              <a:schemeClr val="bg2">
                <a:lumMod val="25000"/>
              </a:schemeClr>
            </a:solidFill>
          </a:endParaRPr>
        </a:p>
      </dgm:t>
    </dgm:pt>
    <dgm:pt modelId="{605C490E-0A68-6546-A60D-0D980D26A5F2}" type="parTrans" cxnId="{E8D007F8-C5B5-6F4A-947D-1A4B1B5CB351}">
      <dgm:prSet/>
      <dgm:spPr>
        <a:ln>
          <a:solidFill>
            <a:srgbClr val="000000"/>
          </a:solidFill>
        </a:ln>
      </dgm:spPr>
      <dgm:t>
        <a:bodyPr/>
        <a:lstStyle/>
        <a:p>
          <a:endParaRPr lang="en-US" sz="1400">
            <a:solidFill>
              <a:schemeClr val="bg2">
                <a:lumMod val="25000"/>
              </a:schemeClr>
            </a:solidFill>
          </a:endParaRPr>
        </a:p>
      </dgm:t>
    </dgm:pt>
    <dgm:pt modelId="{3309DCFF-3829-F74A-A41A-1656867630B2}" type="sibTrans" cxnId="{E8D007F8-C5B5-6F4A-947D-1A4B1B5CB351}">
      <dgm:prSet/>
      <dgm:spPr/>
      <dgm:t>
        <a:bodyPr/>
        <a:lstStyle/>
        <a:p>
          <a:endParaRPr lang="en-US" sz="1400">
            <a:solidFill>
              <a:schemeClr val="bg2">
                <a:lumMod val="25000"/>
              </a:schemeClr>
            </a:solidFill>
          </a:endParaRPr>
        </a:p>
      </dgm:t>
    </dgm:pt>
    <dgm:pt modelId="{C220386A-A9E2-5C4E-9B80-2ED0E57830C2}" type="pres">
      <dgm:prSet presAssocID="{A2ADED93-3FFA-064D-9A9E-D6E0BFFA012E}" presName="hierChild1" presStyleCnt="0">
        <dgm:presLayoutVars>
          <dgm:orgChart val="1"/>
          <dgm:chPref val="1"/>
          <dgm:dir/>
          <dgm:animOne val="branch"/>
          <dgm:animLvl val="lvl"/>
          <dgm:resizeHandles/>
        </dgm:presLayoutVars>
      </dgm:prSet>
      <dgm:spPr/>
      <dgm:t>
        <a:bodyPr/>
        <a:lstStyle/>
        <a:p>
          <a:endParaRPr lang="en-US"/>
        </a:p>
      </dgm:t>
    </dgm:pt>
    <dgm:pt modelId="{461C6B43-807E-A646-8DD2-05388960CC9A}" type="pres">
      <dgm:prSet presAssocID="{0159A1B6-944D-A743-9B09-BC9ABAA6161C}" presName="hierRoot1" presStyleCnt="0">
        <dgm:presLayoutVars>
          <dgm:hierBranch val="init"/>
        </dgm:presLayoutVars>
      </dgm:prSet>
      <dgm:spPr/>
    </dgm:pt>
    <dgm:pt modelId="{F00D994E-6CB2-5F4A-976C-39DD58006C74}" type="pres">
      <dgm:prSet presAssocID="{0159A1B6-944D-A743-9B09-BC9ABAA6161C}" presName="rootComposite1" presStyleCnt="0"/>
      <dgm:spPr/>
    </dgm:pt>
    <dgm:pt modelId="{605B6B3E-4A55-6248-A065-E83839963954}" type="pres">
      <dgm:prSet presAssocID="{0159A1B6-944D-A743-9B09-BC9ABAA6161C}" presName="rootText1" presStyleLbl="node0" presStyleIdx="0" presStyleCnt="1">
        <dgm:presLayoutVars>
          <dgm:chPref val="3"/>
        </dgm:presLayoutVars>
      </dgm:prSet>
      <dgm:spPr/>
      <dgm:t>
        <a:bodyPr/>
        <a:lstStyle/>
        <a:p>
          <a:endParaRPr lang="en-US"/>
        </a:p>
      </dgm:t>
    </dgm:pt>
    <dgm:pt modelId="{93423A46-51E5-224B-8F4B-8B6DF2BE6129}" type="pres">
      <dgm:prSet presAssocID="{0159A1B6-944D-A743-9B09-BC9ABAA6161C}" presName="rootConnector1" presStyleLbl="node1" presStyleIdx="0" presStyleCnt="0"/>
      <dgm:spPr/>
      <dgm:t>
        <a:bodyPr/>
        <a:lstStyle/>
        <a:p>
          <a:endParaRPr lang="en-US"/>
        </a:p>
      </dgm:t>
    </dgm:pt>
    <dgm:pt modelId="{AA636774-1E37-0D41-AAAA-6E0F14164039}" type="pres">
      <dgm:prSet presAssocID="{0159A1B6-944D-A743-9B09-BC9ABAA6161C}" presName="hierChild2" presStyleCnt="0"/>
      <dgm:spPr/>
    </dgm:pt>
    <dgm:pt modelId="{CECBFB3A-2785-194B-814C-2A372EFF8243}" type="pres">
      <dgm:prSet presAssocID="{D1D0FBE1-20B5-EA48-8060-45BC86BFB33B}" presName="Name64" presStyleLbl="parChTrans1D2" presStyleIdx="0" presStyleCnt="1"/>
      <dgm:spPr/>
      <dgm:t>
        <a:bodyPr/>
        <a:lstStyle/>
        <a:p>
          <a:endParaRPr lang="en-US"/>
        </a:p>
      </dgm:t>
    </dgm:pt>
    <dgm:pt modelId="{8AFE6A5B-6E5E-F140-8A2F-EB22C726D934}" type="pres">
      <dgm:prSet presAssocID="{61045BA2-0032-A74A-8142-99A1E3CE734E}" presName="hierRoot2" presStyleCnt="0">
        <dgm:presLayoutVars>
          <dgm:hierBranch val="init"/>
        </dgm:presLayoutVars>
      </dgm:prSet>
      <dgm:spPr/>
    </dgm:pt>
    <dgm:pt modelId="{8A7DB523-E814-6648-8896-9394D04D1B2C}" type="pres">
      <dgm:prSet presAssocID="{61045BA2-0032-A74A-8142-99A1E3CE734E}" presName="rootComposite" presStyleCnt="0"/>
      <dgm:spPr/>
    </dgm:pt>
    <dgm:pt modelId="{36297380-54BC-C949-8E13-05312C48A695}" type="pres">
      <dgm:prSet presAssocID="{61045BA2-0032-A74A-8142-99A1E3CE734E}" presName="rootText" presStyleLbl="node2" presStyleIdx="0" presStyleCnt="1">
        <dgm:presLayoutVars>
          <dgm:chPref val="3"/>
        </dgm:presLayoutVars>
      </dgm:prSet>
      <dgm:spPr/>
      <dgm:t>
        <a:bodyPr/>
        <a:lstStyle/>
        <a:p>
          <a:endParaRPr lang="en-US"/>
        </a:p>
      </dgm:t>
    </dgm:pt>
    <dgm:pt modelId="{B3CFB7C2-E5F3-9347-9D2D-6A9A2E7F1151}" type="pres">
      <dgm:prSet presAssocID="{61045BA2-0032-A74A-8142-99A1E3CE734E}" presName="rootConnector" presStyleLbl="node2" presStyleIdx="0" presStyleCnt="1"/>
      <dgm:spPr/>
      <dgm:t>
        <a:bodyPr/>
        <a:lstStyle/>
        <a:p>
          <a:endParaRPr lang="en-US"/>
        </a:p>
      </dgm:t>
    </dgm:pt>
    <dgm:pt modelId="{87617FA7-45C5-5340-BE75-2C682F9AEAFD}" type="pres">
      <dgm:prSet presAssocID="{61045BA2-0032-A74A-8142-99A1E3CE734E}" presName="hierChild4" presStyleCnt="0"/>
      <dgm:spPr/>
    </dgm:pt>
    <dgm:pt modelId="{F0F50242-220E-B045-95CE-EB4D88A5AF60}" type="pres">
      <dgm:prSet presAssocID="{7CE58413-506E-F04E-BAAE-036991642794}" presName="Name64" presStyleLbl="parChTrans1D3" presStyleIdx="0" presStyleCnt="4"/>
      <dgm:spPr/>
      <dgm:t>
        <a:bodyPr/>
        <a:lstStyle/>
        <a:p>
          <a:endParaRPr lang="en-US"/>
        </a:p>
      </dgm:t>
    </dgm:pt>
    <dgm:pt modelId="{05892AF2-16D1-5B4F-A513-9DF584566EA6}" type="pres">
      <dgm:prSet presAssocID="{85A82AFF-ADE4-D941-9076-3B3ABA3BBAC4}" presName="hierRoot2" presStyleCnt="0">
        <dgm:presLayoutVars>
          <dgm:hierBranch val="init"/>
        </dgm:presLayoutVars>
      </dgm:prSet>
      <dgm:spPr/>
    </dgm:pt>
    <dgm:pt modelId="{83030C50-6CEA-384A-AA6B-0B20601EDF0D}" type="pres">
      <dgm:prSet presAssocID="{85A82AFF-ADE4-D941-9076-3B3ABA3BBAC4}" presName="rootComposite" presStyleCnt="0"/>
      <dgm:spPr/>
    </dgm:pt>
    <dgm:pt modelId="{D35748FF-99A5-2B4B-B71B-AC72325A0ABB}" type="pres">
      <dgm:prSet presAssocID="{85A82AFF-ADE4-D941-9076-3B3ABA3BBAC4}" presName="rootText" presStyleLbl="node3" presStyleIdx="0" presStyleCnt="3">
        <dgm:presLayoutVars>
          <dgm:chPref val="3"/>
        </dgm:presLayoutVars>
      </dgm:prSet>
      <dgm:spPr/>
      <dgm:t>
        <a:bodyPr/>
        <a:lstStyle/>
        <a:p>
          <a:endParaRPr lang="en-US"/>
        </a:p>
      </dgm:t>
    </dgm:pt>
    <dgm:pt modelId="{A0F3A9F9-707C-1444-A672-1A455B40479F}" type="pres">
      <dgm:prSet presAssocID="{85A82AFF-ADE4-D941-9076-3B3ABA3BBAC4}" presName="rootConnector" presStyleLbl="node3" presStyleIdx="0" presStyleCnt="3"/>
      <dgm:spPr/>
      <dgm:t>
        <a:bodyPr/>
        <a:lstStyle/>
        <a:p>
          <a:endParaRPr lang="en-US"/>
        </a:p>
      </dgm:t>
    </dgm:pt>
    <dgm:pt modelId="{BA33E63E-0988-5245-850E-066F695B9B50}" type="pres">
      <dgm:prSet presAssocID="{85A82AFF-ADE4-D941-9076-3B3ABA3BBAC4}" presName="hierChild4" presStyleCnt="0"/>
      <dgm:spPr/>
    </dgm:pt>
    <dgm:pt modelId="{03001972-E2EE-5944-AD61-213796A0C2C5}" type="pres">
      <dgm:prSet presAssocID="{6F7916DC-1977-6442-B6AE-0EECB6256BE8}" presName="Name64" presStyleLbl="parChTrans1D4" presStyleIdx="0" presStyleCnt="2"/>
      <dgm:spPr/>
      <dgm:t>
        <a:bodyPr/>
        <a:lstStyle/>
        <a:p>
          <a:endParaRPr lang="en-US"/>
        </a:p>
      </dgm:t>
    </dgm:pt>
    <dgm:pt modelId="{AC9A4B17-209E-C74A-8A08-F1B7A8DB947B}" type="pres">
      <dgm:prSet presAssocID="{FEA071AA-E14C-704A-841B-8AFD4FAECAE6}" presName="hierRoot2" presStyleCnt="0">
        <dgm:presLayoutVars>
          <dgm:hierBranch val="init"/>
        </dgm:presLayoutVars>
      </dgm:prSet>
      <dgm:spPr/>
    </dgm:pt>
    <dgm:pt modelId="{0A8F160E-C3F4-7E44-BFFB-6EDCE8572F8A}" type="pres">
      <dgm:prSet presAssocID="{FEA071AA-E14C-704A-841B-8AFD4FAECAE6}" presName="rootComposite" presStyleCnt="0"/>
      <dgm:spPr/>
    </dgm:pt>
    <dgm:pt modelId="{65F757DE-A427-574D-8511-D88D6AB6BA36}" type="pres">
      <dgm:prSet presAssocID="{FEA071AA-E14C-704A-841B-8AFD4FAECAE6}" presName="rootText" presStyleLbl="node4" presStyleIdx="0" presStyleCnt="1">
        <dgm:presLayoutVars>
          <dgm:chPref val="3"/>
        </dgm:presLayoutVars>
      </dgm:prSet>
      <dgm:spPr/>
      <dgm:t>
        <a:bodyPr/>
        <a:lstStyle/>
        <a:p>
          <a:endParaRPr lang="en-US"/>
        </a:p>
      </dgm:t>
    </dgm:pt>
    <dgm:pt modelId="{56ED0F6D-5B10-644E-8EE6-357776A44C78}" type="pres">
      <dgm:prSet presAssocID="{FEA071AA-E14C-704A-841B-8AFD4FAECAE6}" presName="rootConnector" presStyleLbl="node4" presStyleIdx="0" presStyleCnt="1"/>
      <dgm:spPr/>
      <dgm:t>
        <a:bodyPr/>
        <a:lstStyle/>
        <a:p>
          <a:endParaRPr lang="en-US"/>
        </a:p>
      </dgm:t>
    </dgm:pt>
    <dgm:pt modelId="{493B99FE-95FA-D149-8AC7-949105AB5F70}" type="pres">
      <dgm:prSet presAssocID="{FEA071AA-E14C-704A-841B-8AFD4FAECAE6}" presName="hierChild4" presStyleCnt="0"/>
      <dgm:spPr/>
    </dgm:pt>
    <dgm:pt modelId="{8E49DC94-777C-CE44-8E0B-3AAE6FA9F65D}" type="pres">
      <dgm:prSet presAssocID="{FEA071AA-E14C-704A-841B-8AFD4FAECAE6}" presName="hierChild5" presStyleCnt="0"/>
      <dgm:spPr/>
    </dgm:pt>
    <dgm:pt modelId="{54143DBE-25ED-EC4A-8510-A165A5BBB0E3}" type="pres">
      <dgm:prSet presAssocID="{85A82AFF-ADE4-D941-9076-3B3ABA3BBAC4}" presName="hierChild5" presStyleCnt="0"/>
      <dgm:spPr/>
    </dgm:pt>
    <dgm:pt modelId="{3FF81872-CBA0-C54A-9D9A-C11A21C31275}" type="pres">
      <dgm:prSet presAssocID="{2CEC9427-81CB-0B47-80B7-1E86B16DC561}" presName="Name115" presStyleLbl="parChTrans1D4" presStyleIdx="1" presStyleCnt="2"/>
      <dgm:spPr/>
      <dgm:t>
        <a:bodyPr/>
        <a:lstStyle/>
        <a:p>
          <a:endParaRPr lang="en-US"/>
        </a:p>
      </dgm:t>
    </dgm:pt>
    <dgm:pt modelId="{D1C2370A-AD4F-1E4E-8B72-327907F35B3A}" type="pres">
      <dgm:prSet presAssocID="{0C3A1AD0-DD94-B64E-85DA-165A67FDAD48}" presName="hierRoot3" presStyleCnt="0">
        <dgm:presLayoutVars>
          <dgm:hierBranch val="init"/>
        </dgm:presLayoutVars>
      </dgm:prSet>
      <dgm:spPr/>
    </dgm:pt>
    <dgm:pt modelId="{C91423E7-70A7-784C-81E8-98FADF8C3586}" type="pres">
      <dgm:prSet presAssocID="{0C3A1AD0-DD94-B64E-85DA-165A67FDAD48}" presName="rootComposite3" presStyleCnt="0"/>
      <dgm:spPr/>
    </dgm:pt>
    <dgm:pt modelId="{CDFF61C3-B424-8A43-BDC7-D6BB24E16722}" type="pres">
      <dgm:prSet presAssocID="{0C3A1AD0-DD94-B64E-85DA-165A67FDAD48}" presName="rootText3" presStyleLbl="asst3" presStyleIdx="0" presStyleCnt="1">
        <dgm:presLayoutVars>
          <dgm:chPref val="3"/>
        </dgm:presLayoutVars>
      </dgm:prSet>
      <dgm:spPr/>
      <dgm:t>
        <a:bodyPr/>
        <a:lstStyle/>
        <a:p>
          <a:endParaRPr lang="en-US"/>
        </a:p>
      </dgm:t>
    </dgm:pt>
    <dgm:pt modelId="{58039E91-E348-0F49-A45E-3C6516A21494}" type="pres">
      <dgm:prSet presAssocID="{0C3A1AD0-DD94-B64E-85DA-165A67FDAD48}" presName="rootConnector3" presStyleLbl="asst3" presStyleIdx="0" presStyleCnt="1"/>
      <dgm:spPr/>
      <dgm:t>
        <a:bodyPr/>
        <a:lstStyle/>
        <a:p>
          <a:endParaRPr lang="en-US"/>
        </a:p>
      </dgm:t>
    </dgm:pt>
    <dgm:pt modelId="{697279FC-9871-9742-89A2-9B23F58B6121}" type="pres">
      <dgm:prSet presAssocID="{0C3A1AD0-DD94-B64E-85DA-165A67FDAD48}" presName="hierChild6" presStyleCnt="0"/>
      <dgm:spPr/>
    </dgm:pt>
    <dgm:pt modelId="{D80149BC-C6CC-ED49-B2E9-163E09C89D7A}" type="pres">
      <dgm:prSet presAssocID="{0C3A1AD0-DD94-B64E-85DA-165A67FDAD48}" presName="hierChild7" presStyleCnt="0"/>
      <dgm:spPr/>
    </dgm:pt>
    <dgm:pt modelId="{C3D63FC1-DAE1-104A-B782-85CEF179C9BD}" type="pres">
      <dgm:prSet presAssocID="{0A4503E6-4D58-7D4A-85F5-111505889336}" presName="Name64" presStyleLbl="parChTrans1D3" presStyleIdx="1" presStyleCnt="4"/>
      <dgm:spPr/>
      <dgm:t>
        <a:bodyPr/>
        <a:lstStyle/>
        <a:p>
          <a:endParaRPr lang="en-US"/>
        </a:p>
      </dgm:t>
    </dgm:pt>
    <dgm:pt modelId="{879E85B0-1985-DA43-88F8-8FD76AD523A8}" type="pres">
      <dgm:prSet presAssocID="{BAF74D4C-0C21-C346-BA49-8C8A7B8D662D}" presName="hierRoot2" presStyleCnt="0">
        <dgm:presLayoutVars>
          <dgm:hierBranch val="init"/>
        </dgm:presLayoutVars>
      </dgm:prSet>
      <dgm:spPr/>
    </dgm:pt>
    <dgm:pt modelId="{D231E513-136C-7A4D-882C-C302E8725982}" type="pres">
      <dgm:prSet presAssocID="{BAF74D4C-0C21-C346-BA49-8C8A7B8D662D}" presName="rootComposite" presStyleCnt="0"/>
      <dgm:spPr/>
    </dgm:pt>
    <dgm:pt modelId="{2894EF1B-2C26-3547-9B40-5F7533D31494}" type="pres">
      <dgm:prSet presAssocID="{BAF74D4C-0C21-C346-BA49-8C8A7B8D662D}" presName="rootText" presStyleLbl="node3" presStyleIdx="1" presStyleCnt="3">
        <dgm:presLayoutVars>
          <dgm:chPref val="3"/>
        </dgm:presLayoutVars>
      </dgm:prSet>
      <dgm:spPr/>
      <dgm:t>
        <a:bodyPr/>
        <a:lstStyle/>
        <a:p>
          <a:endParaRPr lang="en-US"/>
        </a:p>
      </dgm:t>
    </dgm:pt>
    <dgm:pt modelId="{4A86A546-DAE3-6349-A9BB-9B0E2032D867}" type="pres">
      <dgm:prSet presAssocID="{BAF74D4C-0C21-C346-BA49-8C8A7B8D662D}" presName="rootConnector" presStyleLbl="node3" presStyleIdx="1" presStyleCnt="3"/>
      <dgm:spPr/>
      <dgm:t>
        <a:bodyPr/>
        <a:lstStyle/>
        <a:p>
          <a:endParaRPr lang="en-US"/>
        </a:p>
      </dgm:t>
    </dgm:pt>
    <dgm:pt modelId="{520A31B7-E95F-AB40-A493-39F27E618F48}" type="pres">
      <dgm:prSet presAssocID="{BAF74D4C-0C21-C346-BA49-8C8A7B8D662D}" presName="hierChild4" presStyleCnt="0"/>
      <dgm:spPr/>
    </dgm:pt>
    <dgm:pt modelId="{15194400-8C90-ED40-B9E9-766C8522A4E8}" type="pres">
      <dgm:prSet presAssocID="{BAF74D4C-0C21-C346-BA49-8C8A7B8D662D}" presName="hierChild5" presStyleCnt="0"/>
      <dgm:spPr/>
    </dgm:pt>
    <dgm:pt modelId="{B3C158AE-337F-E943-8563-7896EC656A2E}" type="pres">
      <dgm:prSet presAssocID="{605C490E-0A68-6546-A60D-0D980D26A5F2}" presName="Name64" presStyleLbl="parChTrans1D3" presStyleIdx="2" presStyleCnt="4"/>
      <dgm:spPr/>
      <dgm:t>
        <a:bodyPr/>
        <a:lstStyle/>
        <a:p>
          <a:endParaRPr lang="en-US"/>
        </a:p>
      </dgm:t>
    </dgm:pt>
    <dgm:pt modelId="{707A4BB8-CA7D-5F44-8E90-AF2FEDF54628}" type="pres">
      <dgm:prSet presAssocID="{2D12069E-6D19-C74E-B690-3EF7FE266BFB}" presName="hierRoot2" presStyleCnt="0">
        <dgm:presLayoutVars>
          <dgm:hierBranch val="init"/>
        </dgm:presLayoutVars>
      </dgm:prSet>
      <dgm:spPr/>
    </dgm:pt>
    <dgm:pt modelId="{13200118-81C2-384D-B6C4-C77515E61DE2}" type="pres">
      <dgm:prSet presAssocID="{2D12069E-6D19-C74E-B690-3EF7FE266BFB}" presName="rootComposite" presStyleCnt="0"/>
      <dgm:spPr/>
    </dgm:pt>
    <dgm:pt modelId="{C4F1CC39-F127-554A-928C-B17B7416D0E6}" type="pres">
      <dgm:prSet presAssocID="{2D12069E-6D19-C74E-B690-3EF7FE266BFB}" presName="rootText" presStyleLbl="node3" presStyleIdx="2" presStyleCnt="3">
        <dgm:presLayoutVars>
          <dgm:chPref val="3"/>
        </dgm:presLayoutVars>
      </dgm:prSet>
      <dgm:spPr/>
      <dgm:t>
        <a:bodyPr/>
        <a:lstStyle/>
        <a:p>
          <a:endParaRPr lang="en-US"/>
        </a:p>
      </dgm:t>
    </dgm:pt>
    <dgm:pt modelId="{74F317D7-F046-674B-B402-44CE4C064733}" type="pres">
      <dgm:prSet presAssocID="{2D12069E-6D19-C74E-B690-3EF7FE266BFB}" presName="rootConnector" presStyleLbl="node3" presStyleIdx="2" presStyleCnt="3"/>
      <dgm:spPr/>
      <dgm:t>
        <a:bodyPr/>
        <a:lstStyle/>
        <a:p>
          <a:endParaRPr lang="en-US"/>
        </a:p>
      </dgm:t>
    </dgm:pt>
    <dgm:pt modelId="{B75DF819-1E06-C049-BDCC-92699FC3C4F7}" type="pres">
      <dgm:prSet presAssocID="{2D12069E-6D19-C74E-B690-3EF7FE266BFB}" presName="hierChild4" presStyleCnt="0"/>
      <dgm:spPr/>
    </dgm:pt>
    <dgm:pt modelId="{66BA04B5-707B-8741-B68C-1D40D089E8D4}" type="pres">
      <dgm:prSet presAssocID="{2D12069E-6D19-C74E-B690-3EF7FE266BFB}" presName="hierChild5" presStyleCnt="0"/>
      <dgm:spPr/>
    </dgm:pt>
    <dgm:pt modelId="{DC53B1F1-A848-2444-90FD-00220EF9B72D}" type="pres">
      <dgm:prSet presAssocID="{61045BA2-0032-A74A-8142-99A1E3CE734E}" presName="hierChild5" presStyleCnt="0"/>
      <dgm:spPr/>
    </dgm:pt>
    <dgm:pt modelId="{E796BBC9-4FF3-B84C-94B7-D1A58B9AF19F}" type="pres">
      <dgm:prSet presAssocID="{3F99384C-F011-6342-82F4-7F886BD7BB1F}" presName="Name115" presStyleLbl="parChTrans1D3" presStyleIdx="3" presStyleCnt="4"/>
      <dgm:spPr/>
      <dgm:t>
        <a:bodyPr/>
        <a:lstStyle/>
        <a:p>
          <a:endParaRPr lang="en-US"/>
        </a:p>
      </dgm:t>
    </dgm:pt>
    <dgm:pt modelId="{78D00CB0-1C51-A041-8222-C17FB1B51FDC}" type="pres">
      <dgm:prSet presAssocID="{33E3A8EA-D128-DD46-BBEB-83636E851F59}" presName="hierRoot3" presStyleCnt="0">
        <dgm:presLayoutVars>
          <dgm:hierBranch val="init"/>
        </dgm:presLayoutVars>
      </dgm:prSet>
      <dgm:spPr/>
    </dgm:pt>
    <dgm:pt modelId="{D64A9110-4CA1-064D-9E37-A3D4828113EA}" type="pres">
      <dgm:prSet presAssocID="{33E3A8EA-D128-DD46-BBEB-83636E851F59}" presName="rootComposite3" presStyleCnt="0"/>
      <dgm:spPr/>
    </dgm:pt>
    <dgm:pt modelId="{054A6034-A6FD-0B4F-8B81-2C3C012A7EDE}" type="pres">
      <dgm:prSet presAssocID="{33E3A8EA-D128-DD46-BBEB-83636E851F59}" presName="rootText3" presStyleLbl="asst2" presStyleIdx="0" presStyleCnt="1">
        <dgm:presLayoutVars>
          <dgm:chPref val="3"/>
        </dgm:presLayoutVars>
      </dgm:prSet>
      <dgm:spPr/>
      <dgm:t>
        <a:bodyPr/>
        <a:lstStyle/>
        <a:p>
          <a:endParaRPr lang="en-US"/>
        </a:p>
      </dgm:t>
    </dgm:pt>
    <dgm:pt modelId="{9A9A7203-F24B-D049-95E4-200E853163F0}" type="pres">
      <dgm:prSet presAssocID="{33E3A8EA-D128-DD46-BBEB-83636E851F59}" presName="rootConnector3" presStyleLbl="asst2" presStyleIdx="0" presStyleCnt="1"/>
      <dgm:spPr/>
      <dgm:t>
        <a:bodyPr/>
        <a:lstStyle/>
        <a:p>
          <a:endParaRPr lang="en-US"/>
        </a:p>
      </dgm:t>
    </dgm:pt>
    <dgm:pt modelId="{A7900493-455D-9D43-80D8-D9C7EA03EF33}" type="pres">
      <dgm:prSet presAssocID="{33E3A8EA-D128-DD46-BBEB-83636E851F59}" presName="hierChild6" presStyleCnt="0"/>
      <dgm:spPr/>
    </dgm:pt>
    <dgm:pt modelId="{61DE12FB-B4BC-684A-8F73-4B2FC58D409D}" type="pres">
      <dgm:prSet presAssocID="{33E3A8EA-D128-DD46-BBEB-83636E851F59}" presName="hierChild7" presStyleCnt="0"/>
      <dgm:spPr/>
    </dgm:pt>
    <dgm:pt modelId="{59A24E6F-F1A6-8F42-9566-35A949861318}" type="pres">
      <dgm:prSet presAssocID="{0159A1B6-944D-A743-9B09-BC9ABAA6161C}" presName="hierChild3" presStyleCnt="0"/>
      <dgm:spPr/>
    </dgm:pt>
  </dgm:ptLst>
  <dgm:cxnLst>
    <dgm:cxn modelId="{44C59CDD-6458-ED4F-A0C4-790409E6DEE4}" type="presOf" srcId="{0159A1B6-944D-A743-9B09-BC9ABAA6161C}" destId="{605B6B3E-4A55-6248-A065-E83839963954}" srcOrd="0" destOrd="0" presId="urn:microsoft.com/office/officeart/2009/3/layout/HorizontalOrganizationChart"/>
    <dgm:cxn modelId="{1CDF9A49-E60E-8446-ABD2-8BD5D3263941}" type="presOf" srcId="{61045BA2-0032-A74A-8142-99A1E3CE734E}" destId="{36297380-54BC-C949-8E13-05312C48A695}" srcOrd="0" destOrd="0" presId="urn:microsoft.com/office/officeart/2009/3/layout/HorizontalOrganizationChart"/>
    <dgm:cxn modelId="{5428A735-2B7F-1F46-ACDB-691E4911CD0E}" type="presOf" srcId="{D1D0FBE1-20B5-EA48-8060-45BC86BFB33B}" destId="{CECBFB3A-2785-194B-814C-2A372EFF8243}" srcOrd="0" destOrd="0" presId="urn:microsoft.com/office/officeart/2009/3/layout/HorizontalOrganizationChart"/>
    <dgm:cxn modelId="{B476BCCD-B331-234C-A7A2-BE239658ABDF}" type="presOf" srcId="{85A82AFF-ADE4-D941-9076-3B3ABA3BBAC4}" destId="{A0F3A9F9-707C-1444-A672-1A455B40479F}" srcOrd="1" destOrd="0" presId="urn:microsoft.com/office/officeart/2009/3/layout/HorizontalOrganizationChart"/>
    <dgm:cxn modelId="{E3953893-622D-2D44-AC13-7E5D2F82199A}" type="presOf" srcId="{2CEC9427-81CB-0B47-80B7-1E86B16DC561}" destId="{3FF81872-CBA0-C54A-9D9A-C11A21C31275}" srcOrd="0" destOrd="0" presId="urn:microsoft.com/office/officeart/2009/3/layout/HorizontalOrganizationChart"/>
    <dgm:cxn modelId="{A903225B-1D3E-FA49-8AA7-EE97C8159096}" type="presOf" srcId="{33E3A8EA-D128-DD46-BBEB-83636E851F59}" destId="{054A6034-A6FD-0B4F-8B81-2C3C012A7EDE}" srcOrd="0" destOrd="0" presId="urn:microsoft.com/office/officeart/2009/3/layout/HorizontalOrganizationChart"/>
    <dgm:cxn modelId="{83126922-8216-BD4C-B314-432B4FD742BC}" srcId="{61045BA2-0032-A74A-8142-99A1E3CE734E}" destId="{85A82AFF-ADE4-D941-9076-3B3ABA3BBAC4}" srcOrd="1" destOrd="0" parTransId="{7CE58413-506E-F04E-BAAE-036991642794}" sibTransId="{C029EF96-311E-5443-AAF9-A33F818A72AA}"/>
    <dgm:cxn modelId="{480225DD-9E56-4F47-BB0F-4A8D0A1AA484}" type="presOf" srcId="{2D12069E-6D19-C74E-B690-3EF7FE266BFB}" destId="{74F317D7-F046-674B-B402-44CE4C064733}" srcOrd="1" destOrd="0" presId="urn:microsoft.com/office/officeart/2009/3/layout/HorizontalOrganizationChart"/>
    <dgm:cxn modelId="{1D80BB4E-A573-1445-98B1-FCFB48C6F6A5}" type="presOf" srcId="{3F99384C-F011-6342-82F4-7F886BD7BB1F}" destId="{E796BBC9-4FF3-B84C-94B7-D1A58B9AF19F}" srcOrd="0" destOrd="0" presId="urn:microsoft.com/office/officeart/2009/3/layout/HorizontalOrganizationChart"/>
    <dgm:cxn modelId="{89D8393F-AAE5-4E43-9ED7-1E979B97B4F1}" srcId="{85A82AFF-ADE4-D941-9076-3B3ABA3BBAC4}" destId="{0C3A1AD0-DD94-B64E-85DA-165A67FDAD48}" srcOrd="1" destOrd="0" parTransId="{2CEC9427-81CB-0B47-80B7-1E86B16DC561}" sibTransId="{24C80C30-51E0-7648-B9FF-B534832556CC}"/>
    <dgm:cxn modelId="{8CDCAADE-F84E-C943-849D-581395F4B942}" type="presOf" srcId="{2D12069E-6D19-C74E-B690-3EF7FE266BFB}" destId="{C4F1CC39-F127-554A-928C-B17B7416D0E6}" srcOrd="0" destOrd="0" presId="urn:microsoft.com/office/officeart/2009/3/layout/HorizontalOrganizationChart"/>
    <dgm:cxn modelId="{12255468-D999-894A-B20C-7A8BCFBACABF}" type="presOf" srcId="{0159A1B6-944D-A743-9B09-BC9ABAA6161C}" destId="{93423A46-51E5-224B-8F4B-8B6DF2BE6129}" srcOrd="1" destOrd="0" presId="urn:microsoft.com/office/officeart/2009/3/layout/HorizontalOrganizationChart"/>
    <dgm:cxn modelId="{54311FC2-238C-1B49-B7C8-55F83E65BC1C}" type="presOf" srcId="{BAF74D4C-0C21-C346-BA49-8C8A7B8D662D}" destId="{2894EF1B-2C26-3547-9B40-5F7533D31494}" srcOrd="0" destOrd="0" presId="urn:microsoft.com/office/officeart/2009/3/layout/HorizontalOrganizationChart"/>
    <dgm:cxn modelId="{84F8D491-C7D0-774E-A29F-A534E16029BA}" srcId="{85A82AFF-ADE4-D941-9076-3B3ABA3BBAC4}" destId="{FEA071AA-E14C-704A-841B-8AFD4FAECAE6}" srcOrd="0" destOrd="0" parTransId="{6F7916DC-1977-6442-B6AE-0EECB6256BE8}" sibTransId="{C7EC1649-CACE-7145-B155-7FCB6316ED9C}"/>
    <dgm:cxn modelId="{F9E0FC16-E4AF-B74E-85B3-CDB570EDC494}" type="presOf" srcId="{7CE58413-506E-F04E-BAAE-036991642794}" destId="{F0F50242-220E-B045-95CE-EB4D88A5AF60}" srcOrd="0" destOrd="0" presId="urn:microsoft.com/office/officeart/2009/3/layout/HorizontalOrganizationChart"/>
    <dgm:cxn modelId="{F052D30E-AA0B-994E-89C3-BFE7AA60A7F6}" srcId="{A2ADED93-3FFA-064D-9A9E-D6E0BFFA012E}" destId="{0159A1B6-944D-A743-9B09-BC9ABAA6161C}" srcOrd="0" destOrd="0" parTransId="{9BA41B9A-113B-2947-BDA2-680BB795EC43}" sibTransId="{B4FB5BCA-1AB9-134F-8504-0CD99A18A32C}"/>
    <dgm:cxn modelId="{6ACFA252-21B8-8944-B95F-29D24BC46A2C}" type="presOf" srcId="{0A4503E6-4D58-7D4A-85F5-111505889336}" destId="{C3D63FC1-DAE1-104A-B782-85CEF179C9BD}" srcOrd="0" destOrd="0" presId="urn:microsoft.com/office/officeart/2009/3/layout/HorizontalOrganizationChart"/>
    <dgm:cxn modelId="{E8D007F8-C5B5-6F4A-947D-1A4B1B5CB351}" srcId="{61045BA2-0032-A74A-8142-99A1E3CE734E}" destId="{2D12069E-6D19-C74E-B690-3EF7FE266BFB}" srcOrd="3" destOrd="0" parTransId="{605C490E-0A68-6546-A60D-0D980D26A5F2}" sibTransId="{3309DCFF-3829-F74A-A41A-1656867630B2}"/>
    <dgm:cxn modelId="{72FA3530-A0D2-C848-9484-D3811A0546DE}" srcId="{61045BA2-0032-A74A-8142-99A1E3CE734E}" destId="{BAF74D4C-0C21-C346-BA49-8C8A7B8D662D}" srcOrd="2" destOrd="0" parTransId="{0A4503E6-4D58-7D4A-85F5-111505889336}" sibTransId="{C4CF2AD7-F8E3-B241-8634-64837AFBEF54}"/>
    <dgm:cxn modelId="{C3CCD25F-43F6-0E43-A8A1-2391A71050A2}" type="presOf" srcId="{0C3A1AD0-DD94-B64E-85DA-165A67FDAD48}" destId="{58039E91-E348-0F49-A45E-3C6516A21494}" srcOrd="1" destOrd="0" presId="urn:microsoft.com/office/officeart/2009/3/layout/HorizontalOrganizationChart"/>
    <dgm:cxn modelId="{5AD16247-E580-454C-8A21-98F0D5C5822A}" type="presOf" srcId="{FEA071AA-E14C-704A-841B-8AFD4FAECAE6}" destId="{56ED0F6D-5B10-644E-8EE6-357776A44C78}" srcOrd="1" destOrd="0" presId="urn:microsoft.com/office/officeart/2009/3/layout/HorizontalOrganizationChart"/>
    <dgm:cxn modelId="{3AC7F56C-BF80-D943-969A-470DE2CCF62F}" srcId="{61045BA2-0032-A74A-8142-99A1E3CE734E}" destId="{33E3A8EA-D128-DD46-BBEB-83636E851F59}" srcOrd="0" destOrd="0" parTransId="{3F99384C-F011-6342-82F4-7F886BD7BB1F}" sibTransId="{1214506D-A04E-BF4E-B50E-63C6C92986E9}"/>
    <dgm:cxn modelId="{7C1ED895-AF60-FB45-90FB-65E67900AA12}" type="presOf" srcId="{FEA071AA-E14C-704A-841B-8AFD4FAECAE6}" destId="{65F757DE-A427-574D-8511-D88D6AB6BA36}" srcOrd="0" destOrd="0" presId="urn:microsoft.com/office/officeart/2009/3/layout/HorizontalOrganizationChart"/>
    <dgm:cxn modelId="{0472BE0E-1851-8A47-AB47-E83C1D050C48}" type="presOf" srcId="{61045BA2-0032-A74A-8142-99A1E3CE734E}" destId="{B3CFB7C2-E5F3-9347-9D2D-6A9A2E7F1151}" srcOrd="1" destOrd="0" presId="urn:microsoft.com/office/officeart/2009/3/layout/HorizontalOrganizationChart"/>
    <dgm:cxn modelId="{2368AE3B-4711-A345-8391-BC9FDB57E60F}" type="presOf" srcId="{6F7916DC-1977-6442-B6AE-0EECB6256BE8}" destId="{03001972-E2EE-5944-AD61-213796A0C2C5}" srcOrd="0" destOrd="0" presId="urn:microsoft.com/office/officeart/2009/3/layout/HorizontalOrganizationChart"/>
    <dgm:cxn modelId="{CE80B920-EA8E-E044-9C0C-1AC4102A0C44}" type="presOf" srcId="{85A82AFF-ADE4-D941-9076-3B3ABA3BBAC4}" destId="{D35748FF-99A5-2B4B-B71B-AC72325A0ABB}" srcOrd="0" destOrd="0" presId="urn:microsoft.com/office/officeart/2009/3/layout/HorizontalOrganizationChart"/>
    <dgm:cxn modelId="{0D195BAD-83F9-2D4B-8C2B-71177860C524}" srcId="{0159A1B6-944D-A743-9B09-BC9ABAA6161C}" destId="{61045BA2-0032-A74A-8142-99A1E3CE734E}" srcOrd="0" destOrd="0" parTransId="{D1D0FBE1-20B5-EA48-8060-45BC86BFB33B}" sibTransId="{C5A452E6-57AF-6A45-95D8-160ADC1F769B}"/>
    <dgm:cxn modelId="{F99A8029-A7C5-054B-BCD8-33994D1FAF51}" type="presOf" srcId="{33E3A8EA-D128-DD46-BBEB-83636E851F59}" destId="{9A9A7203-F24B-D049-95E4-200E853163F0}" srcOrd="1" destOrd="0" presId="urn:microsoft.com/office/officeart/2009/3/layout/HorizontalOrganizationChart"/>
    <dgm:cxn modelId="{8438F1C4-49EE-EC4A-9BE3-28F1776FAFB5}" type="presOf" srcId="{0C3A1AD0-DD94-B64E-85DA-165A67FDAD48}" destId="{CDFF61C3-B424-8A43-BDC7-D6BB24E16722}" srcOrd="0" destOrd="0" presId="urn:microsoft.com/office/officeart/2009/3/layout/HorizontalOrganizationChart"/>
    <dgm:cxn modelId="{7DE82A20-5311-064E-8DAC-44D2A0D8E6F3}" type="presOf" srcId="{A2ADED93-3FFA-064D-9A9E-D6E0BFFA012E}" destId="{C220386A-A9E2-5C4E-9B80-2ED0E57830C2}" srcOrd="0" destOrd="0" presId="urn:microsoft.com/office/officeart/2009/3/layout/HorizontalOrganizationChart"/>
    <dgm:cxn modelId="{9209E61D-8232-6743-9F35-972A4D42E35C}" type="presOf" srcId="{605C490E-0A68-6546-A60D-0D980D26A5F2}" destId="{B3C158AE-337F-E943-8563-7896EC656A2E}" srcOrd="0" destOrd="0" presId="urn:microsoft.com/office/officeart/2009/3/layout/HorizontalOrganizationChart"/>
    <dgm:cxn modelId="{001C48E3-483F-2E40-95F0-7AF5E56CC193}" type="presOf" srcId="{BAF74D4C-0C21-C346-BA49-8C8A7B8D662D}" destId="{4A86A546-DAE3-6349-A9BB-9B0E2032D867}" srcOrd="1" destOrd="0" presId="urn:microsoft.com/office/officeart/2009/3/layout/HorizontalOrganizationChart"/>
    <dgm:cxn modelId="{7D040CCE-FBB5-5A4E-92B9-0A09935F04BE}" type="presParOf" srcId="{C220386A-A9E2-5C4E-9B80-2ED0E57830C2}" destId="{461C6B43-807E-A646-8DD2-05388960CC9A}" srcOrd="0" destOrd="0" presId="urn:microsoft.com/office/officeart/2009/3/layout/HorizontalOrganizationChart"/>
    <dgm:cxn modelId="{78980BBD-EC2D-EB4D-8454-3BD16040D7B2}" type="presParOf" srcId="{461C6B43-807E-A646-8DD2-05388960CC9A}" destId="{F00D994E-6CB2-5F4A-976C-39DD58006C74}" srcOrd="0" destOrd="0" presId="urn:microsoft.com/office/officeart/2009/3/layout/HorizontalOrganizationChart"/>
    <dgm:cxn modelId="{5785245A-7909-874E-A594-854714E45E55}" type="presParOf" srcId="{F00D994E-6CB2-5F4A-976C-39DD58006C74}" destId="{605B6B3E-4A55-6248-A065-E83839963954}" srcOrd="0" destOrd="0" presId="urn:microsoft.com/office/officeart/2009/3/layout/HorizontalOrganizationChart"/>
    <dgm:cxn modelId="{7F454C37-4BFC-4C4E-90AB-515E510517F7}" type="presParOf" srcId="{F00D994E-6CB2-5F4A-976C-39DD58006C74}" destId="{93423A46-51E5-224B-8F4B-8B6DF2BE6129}" srcOrd="1" destOrd="0" presId="urn:microsoft.com/office/officeart/2009/3/layout/HorizontalOrganizationChart"/>
    <dgm:cxn modelId="{72D41ED7-818F-B149-BB74-8978380312D0}" type="presParOf" srcId="{461C6B43-807E-A646-8DD2-05388960CC9A}" destId="{AA636774-1E37-0D41-AAAA-6E0F14164039}" srcOrd="1" destOrd="0" presId="urn:microsoft.com/office/officeart/2009/3/layout/HorizontalOrganizationChart"/>
    <dgm:cxn modelId="{FECC6919-D32C-C340-B4BC-F7AB9B29DF90}" type="presParOf" srcId="{AA636774-1E37-0D41-AAAA-6E0F14164039}" destId="{CECBFB3A-2785-194B-814C-2A372EFF8243}" srcOrd="0" destOrd="0" presId="urn:microsoft.com/office/officeart/2009/3/layout/HorizontalOrganizationChart"/>
    <dgm:cxn modelId="{60CE64F8-3C41-4E4D-8521-904A36F654AF}" type="presParOf" srcId="{AA636774-1E37-0D41-AAAA-6E0F14164039}" destId="{8AFE6A5B-6E5E-F140-8A2F-EB22C726D934}" srcOrd="1" destOrd="0" presId="urn:microsoft.com/office/officeart/2009/3/layout/HorizontalOrganizationChart"/>
    <dgm:cxn modelId="{DC5564CD-A5FB-1949-BDCF-34959C1610C9}" type="presParOf" srcId="{8AFE6A5B-6E5E-F140-8A2F-EB22C726D934}" destId="{8A7DB523-E814-6648-8896-9394D04D1B2C}" srcOrd="0" destOrd="0" presId="urn:microsoft.com/office/officeart/2009/3/layout/HorizontalOrganizationChart"/>
    <dgm:cxn modelId="{DB742748-5382-3043-B162-E5349A84A8EB}" type="presParOf" srcId="{8A7DB523-E814-6648-8896-9394D04D1B2C}" destId="{36297380-54BC-C949-8E13-05312C48A695}" srcOrd="0" destOrd="0" presId="urn:microsoft.com/office/officeart/2009/3/layout/HorizontalOrganizationChart"/>
    <dgm:cxn modelId="{43B81DCC-C305-F540-A58E-40A01297B531}" type="presParOf" srcId="{8A7DB523-E814-6648-8896-9394D04D1B2C}" destId="{B3CFB7C2-E5F3-9347-9D2D-6A9A2E7F1151}" srcOrd="1" destOrd="0" presId="urn:microsoft.com/office/officeart/2009/3/layout/HorizontalOrganizationChart"/>
    <dgm:cxn modelId="{20E4C447-60A4-BE46-9018-384FDB24B701}" type="presParOf" srcId="{8AFE6A5B-6E5E-F140-8A2F-EB22C726D934}" destId="{87617FA7-45C5-5340-BE75-2C682F9AEAFD}" srcOrd="1" destOrd="0" presId="urn:microsoft.com/office/officeart/2009/3/layout/HorizontalOrganizationChart"/>
    <dgm:cxn modelId="{9EFD3DBC-98F0-AC45-B7A4-F46C70444F79}" type="presParOf" srcId="{87617FA7-45C5-5340-BE75-2C682F9AEAFD}" destId="{F0F50242-220E-B045-95CE-EB4D88A5AF60}" srcOrd="0" destOrd="0" presId="urn:microsoft.com/office/officeart/2009/3/layout/HorizontalOrganizationChart"/>
    <dgm:cxn modelId="{7D47A958-9D0D-FA49-8AFC-DB1053D87FE5}" type="presParOf" srcId="{87617FA7-45C5-5340-BE75-2C682F9AEAFD}" destId="{05892AF2-16D1-5B4F-A513-9DF584566EA6}" srcOrd="1" destOrd="0" presId="urn:microsoft.com/office/officeart/2009/3/layout/HorizontalOrganizationChart"/>
    <dgm:cxn modelId="{809E9022-1B41-B946-9331-0D1C0256EFAD}" type="presParOf" srcId="{05892AF2-16D1-5B4F-A513-9DF584566EA6}" destId="{83030C50-6CEA-384A-AA6B-0B20601EDF0D}" srcOrd="0" destOrd="0" presId="urn:microsoft.com/office/officeart/2009/3/layout/HorizontalOrganizationChart"/>
    <dgm:cxn modelId="{DCD82AA4-D22D-6F4E-838A-E39E8DA51DCB}" type="presParOf" srcId="{83030C50-6CEA-384A-AA6B-0B20601EDF0D}" destId="{D35748FF-99A5-2B4B-B71B-AC72325A0ABB}" srcOrd="0" destOrd="0" presId="urn:microsoft.com/office/officeart/2009/3/layout/HorizontalOrganizationChart"/>
    <dgm:cxn modelId="{1DB4522E-5CB9-EE4A-AA8D-C112D06C1946}" type="presParOf" srcId="{83030C50-6CEA-384A-AA6B-0B20601EDF0D}" destId="{A0F3A9F9-707C-1444-A672-1A455B40479F}" srcOrd="1" destOrd="0" presId="urn:microsoft.com/office/officeart/2009/3/layout/HorizontalOrganizationChart"/>
    <dgm:cxn modelId="{24C668AB-6BB9-7A4B-B3C9-B79F277B36F7}" type="presParOf" srcId="{05892AF2-16D1-5B4F-A513-9DF584566EA6}" destId="{BA33E63E-0988-5245-850E-066F695B9B50}" srcOrd="1" destOrd="0" presId="urn:microsoft.com/office/officeart/2009/3/layout/HorizontalOrganizationChart"/>
    <dgm:cxn modelId="{0D7E429E-9CA7-DF4C-ACB8-69C32D9F50BC}" type="presParOf" srcId="{BA33E63E-0988-5245-850E-066F695B9B50}" destId="{03001972-E2EE-5944-AD61-213796A0C2C5}" srcOrd="0" destOrd="0" presId="urn:microsoft.com/office/officeart/2009/3/layout/HorizontalOrganizationChart"/>
    <dgm:cxn modelId="{175A3696-F817-4142-A767-6CC8AF9F9257}" type="presParOf" srcId="{BA33E63E-0988-5245-850E-066F695B9B50}" destId="{AC9A4B17-209E-C74A-8A08-F1B7A8DB947B}" srcOrd="1" destOrd="0" presId="urn:microsoft.com/office/officeart/2009/3/layout/HorizontalOrganizationChart"/>
    <dgm:cxn modelId="{892B95F8-892D-9F44-8904-0C5CF8D2C5D5}" type="presParOf" srcId="{AC9A4B17-209E-C74A-8A08-F1B7A8DB947B}" destId="{0A8F160E-C3F4-7E44-BFFB-6EDCE8572F8A}" srcOrd="0" destOrd="0" presId="urn:microsoft.com/office/officeart/2009/3/layout/HorizontalOrganizationChart"/>
    <dgm:cxn modelId="{4A98A686-693F-2248-B39E-E2989916C398}" type="presParOf" srcId="{0A8F160E-C3F4-7E44-BFFB-6EDCE8572F8A}" destId="{65F757DE-A427-574D-8511-D88D6AB6BA36}" srcOrd="0" destOrd="0" presId="urn:microsoft.com/office/officeart/2009/3/layout/HorizontalOrganizationChart"/>
    <dgm:cxn modelId="{87C5EEDE-D753-8846-84F5-19778679DCF0}" type="presParOf" srcId="{0A8F160E-C3F4-7E44-BFFB-6EDCE8572F8A}" destId="{56ED0F6D-5B10-644E-8EE6-357776A44C78}" srcOrd="1" destOrd="0" presId="urn:microsoft.com/office/officeart/2009/3/layout/HorizontalOrganizationChart"/>
    <dgm:cxn modelId="{9F25B01D-10A9-0B49-AD85-B187D7090317}" type="presParOf" srcId="{AC9A4B17-209E-C74A-8A08-F1B7A8DB947B}" destId="{493B99FE-95FA-D149-8AC7-949105AB5F70}" srcOrd="1" destOrd="0" presId="urn:microsoft.com/office/officeart/2009/3/layout/HorizontalOrganizationChart"/>
    <dgm:cxn modelId="{F7654833-D8D0-BE4C-8670-5948D299965A}" type="presParOf" srcId="{AC9A4B17-209E-C74A-8A08-F1B7A8DB947B}" destId="{8E49DC94-777C-CE44-8E0B-3AAE6FA9F65D}" srcOrd="2" destOrd="0" presId="urn:microsoft.com/office/officeart/2009/3/layout/HorizontalOrganizationChart"/>
    <dgm:cxn modelId="{A7AE1E3A-41C6-AD43-A629-DB051D2B713C}" type="presParOf" srcId="{05892AF2-16D1-5B4F-A513-9DF584566EA6}" destId="{54143DBE-25ED-EC4A-8510-A165A5BBB0E3}" srcOrd="2" destOrd="0" presId="urn:microsoft.com/office/officeart/2009/3/layout/HorizontalOrganizationChart"/>
    <dgm:cxn modelId="{24E0714B-CC9D-FC4A-8082-C692E04B07F3}" type="presParOf" srcId="{54143DBE-25ED-EC4A-8510-A165A5BBB0E3}" destId="{3FF81872-CBA0-C54A-9D9A-C11A21C31275}" srcOrd="0" destOrd="0" presId="urn:microsoft.com/office/officeart/2009/3/layout/HorizontalOrganizationChart"/>
    <dgm:cxn modelId="{16873EE7-E5B6-8C48-8E65-44ECB6481375}" type="presParOf" srcId="{54143DBE-25ED-EC4A-8510-A165A5BBB0E3}" destId="{D1C2370A-AD4F-1E4E-8B72-327907F35B3A}" srcOrd="1" destOrd="0" presId="urn:microsoft.com/office/officeart/2009/3/layout/HorizontalOrganizationChart"/>
    <dgm:cxn modelId="{EB66EBD2-965C-444F-9A46-437D28A1E666}" type="presParOf" srcId="{D1C2370A-AD4F-1E4E-8B72-327907F35B3A}" destId="{C91423E7-70A7-784C-81E8-98FADF8C3586}" srcOrd="0" destOrd="0" presId="urn:microsoft.com/office/officeart/2009/3/layout/HorizontalOrganizationChart"/>
    <dgm:cxn modelId="{8EAF3837-5A4C-C64D-BA60-B4B23D4CEEAF}" type="presParOf" srcId="{C91423E7-70A7-784C-81E8-98FADF8C3586}" destId="{CDFF61C3-B424-8A43-BDC7-D6BB24E16722}" srcOrd="0" destOrd="0" presId="urn:microsoft.com/office/officeart/2009/3/layout/HorizontalOrganizationChart"/>
    <dgm:cxn modelId="{6064B649-30A5-7943-994F-4A3BF1453A8C}" type="presParOf" srcId="{C91423E7-70A7-784C-81E8-98FADF8C3586}" destId="{58039E91-E348-0F49-A45E-3C6516A21494}" srcOrd="1" destOrd="0" presId="urn:microsoft.com/office/officeart/2009/3/layout/HorizontalOrganizationChart"/>
    <dgm:cxn modelId="{9AB9BDF3-C60B-E84A-B90C-2D068B36DCB0}" type="presParOf" srcId="{D1C2370A-AD4F-1E4E-8B72-327907F35B3A}" destId="{697279FC-9871-9742-89A2-9B23F58B6121}" srcOrd="1" destOrd="0" presId="urn:microsoft.com/office/officeart/2009/3/layout/HorizontalOrganizationChart"/>
    <dgm:cxn modelId="{2C2E6C73-05D1-6845-951B-7F5D41D61328}" type="presParOf" srcId="{D1C2370A-AD4F-1E4E-8B72-327907F35B3A}" destId="{D80149BC-C6CC-ED49-B2E9-163E09C89D7A}" srcOrd="2" destOrd="0" presId="urn:microsoft.com/office/officeart/2009/3/layout/HorizontalOrganizationChart"/>
    <dgm:cxn modelId="{527B76CC-2DD6-924A-8155-C2B9CDB0F6BF}" type="presParOf" srcId="{87617FA7-45C5-5340-BE75-2C682F9AEAFD}" destId="{C3D63FC1-DAE1-104A-B782-85CEF179C9BD}" srcOrd="2" destOrd="0" presId="urn:microsoft.com/office/officeart/2009/3/layout/HorizontalOrganizationChart"/>
    <dgm:cxn modelId="{DA0E2EE3-15FB-2346-8E4F-40F328B4AFC3}" type="presParOf" srcId="{87617FA7-45C5-5340-BE75-2C682F9AEAFD}" destId="{879E85B0-1985-DA43-88F8-8FD76AD523A8}" srcOrd="3" destOrd="0" presId="urn:microsoft.com/office/officeart/2009/3/layout/HorizontalOrganizationChart"/>
    <dgm:cxn modelId="{0D87CD81-93FC-4147-96A6-08A5E0705B52}" type="presParOf" srcId="{879E85B0-1985-DA43-88F8-8FD76AD523A8}" destId="{D231E513-136C-7A4D-882C-C302E8725982}" srcOrd="0" destOrd="0" presId="urn:microsoft.com/office/officeart/2009/3/layout/HorizontalOrganizationChart"/>
    <dgm:cxn modelId="{DC26FD74-DE40-BF47-AD14-0B12AD385444}" type="presParOf" srcId="{D231E513-136C-7A4D-882C-C302E8725982}" destId="{2894EF1B-2C26-3547-9B40-5F7533D31494}" srcOrd="0" destOrd="0" presId="urn:microsoft.com/office/officeart/2009/3/layout/HorizontalOrganizationChart"/>
    <dgm:cxn modelId="{DF8009ED-4ED2-D04B-865B-EE9F994F2A30}" type="presParOf" srcId="{D231E513-136C-7A4D-882C-C302E8725982}" destId="{4A86A546-DAE3-6349-A9BB-9B0E2032D867}" srcOrd="1" destOrd="0" presId="urn:microsoft.com/office/officeart/2009/3/layout/HorizontalOrganizationChart"/>
    <dgm:cxn modelId="{B9A81277-B253-7E42-B678-58A7C5738089}" type="presParOf" srcId="{879E85B0-1985-DA43-88F8-8FD76AD523A8}" destId="{520A31B7-E95F-AB40-A493-39F27E618F48}" srcOrd="1" destOrd="0" presId="urn:microsoft.com/office/officeart/2009/3/layout/HorizontalOrganizationChart"/>
    <dgm:cxn modelId="{169D4AFC-4A8D-CA46-9B06-14B0AA48EC07}" type="presParOf" srcId="{879E85B0-1985-DA43-88F8-8FD76AD523A8}" destId="{15194400-8C90-ED40-B9E9-766C8522A4E8}" srcOrd="2" destOrd="0" presId="urn:microsoft.com/office/officeart/2009/3/layout/HorizontalOrganizationChart"/>
    <dgm:cxn modelId="{E31C5AE0-5318-AA42-B03F-78AB4F278EDB}" type="presParOf" srcId="{87617FA7-45C5-5340-BE75-2C682F9AEAFD}" destId="{B3C158AE-337F-E943-8563-7896EC656A2E}" srcOrd="4" destOrd="0" presId="urn:microsoft.com/office/officeart/2009/3/layout/HorizontalOrganizationChart"/>
    <dgm:cxn modelId="{4F211A65-F888-7C47-8417-ADF11FBE49EA}" type="presParOf" srcId="{87617FA7-45C5-5340-BE75-2C682F9AEAFD}" destId="{707A4BB8-CA7D-5F44-8E90-AF2FEDF54628}" srcOrd="5" destOrd="0" presId="urn:microsoft.com/office/officeart/2009/3/layout/HorizontalOrganizationChart"/>
    <dgm:cxn modelId="{18A63B1B-B2C0-834F-B423-F4435BCE374F}" type="presParOf" srcId="{707A4BB8-CA7D-5F44-8E90-AF2FEDF54628}" destId="{13200118-81C2-384D-B6C4-C77515E61DE2}" srcOrd="0" destOrd="0" presId="urn:microsoft.com/office/officeart/2009/3/layout/HorizontalOrganizationChart"/>
    <dgm:cxn modelId="{AB39AC67-28BA-564E-9970-A3DAB8F8663D}" type="presParOf" srcId="{13200118-81C2-384D-B6C4-C77515E61DE2}" destId="{C4F1CC39-F127-554A-928C-B17B7416D0E6}" srcOrd="0" destOrd="0" presId="urn:microsoft.com/office/officeart/2009/3/layout/HorizontalOrganizationChart"/>
    <dgm:cxn modelId="{5BE61036-878E-8C49-8B63-1D3BC0E3A10A}" type="presParOf" srcId="{13200118-81C2-384D-B6C4-C77515E61DE2}" destId="{74F317D7-F046-674B-B402-44CE4C064733}" srcOrd="1" destOrd="0" presId="urn:microsoft.com/office/officeart/2009/3/layout/HorizontalOrganizationChart"/>
    <dgm:cxn modelId="{E655713B-0CD8-B241-8C34-82D9FEB984DD}" type="presParOf" srcId="{707A4BB8-CA7D-5F44-8E90-AF2FEDF54628}" destId="{B75DF819-1E06-C049-BDCC-92699FC3C4F7}" srcOrd="1" destOrd="0" presId="urn:microsoft.com/office/officeart/2009/3/layout/HorizontalOrganizationChart"/>
    <dgm:cxn modelId="{0638E949-4EB6-E743-999D-D697338C8748}" type="presParOf" srcId="{707A4BB8-CA7D-5F44-8E90-AF2FEDF54628}" destId="{66BA04B5-707B-8741-B68C-1D40D089E8D4}" srcOrd="2" destOrd="0" presId="urn:microsoft.com/office/officeart/2009/3/layout/HorizontalOrganizationChart"/>
    <dgm:cxn modelId="{86DBEC4B-BD3A-5D45-BAC8-5BD32B0CB3E6}" type="presParOf" srcId="{8AFE6A5B-6E5E-F140-8A2F-EB22C726D934}" destId="{DC53B1F1-A848-2444-90FD-00220EF9B72D}" srcOrd="2" destOrd="0" presId="urn:microsoft.com/office/officeart/2009/3/layout/HorizontalOrganizationChart"/>
    <dgm:cxn modelId="{A166B053-06A4-0342-85FF-565C3AB99670}" type="presParOf" srcId="{DC53B1F1-A848-2444-90FD-00220EF9B72D}" destId="{E796BBC9-4FF3-B84C-94B7-D1A58B9AF19F}" srcOrd="0" destOrd="0" presId="urn:microsoft.com/office/officeart/2009/3/layout/HorizontalOrganizationChart"/>
    <dgm:cxn modelId="{6E93EE13-E0D4-CC42-A564-63B9E0541071}" type="presParOf" srcId="{DC53B1F1-A848-2444-90FD-00220EF9B72D}" destId="{78D00CB0-1C51-A041-8222-C17FB1B51FDC}" srcOrd="1" destOrd="0" presId="urn:microsoft.com/office/officeart/2009/3/layout/HorizontalOrganizationChart"/>
    <dgm:cxn modelId="{03A91707-256B-3B43-91A8-E849DDDAF02F}" type="presParOf" srcId="{78D00CB0-1C51-A041-8222-C17FB1B51FDC}" destId="{D64A9110-4CA1-064D-9E37-A3D4828113EA}" srcOrd="0" destOrd="0" presId="urn:microsoft.com/office/officeart/2009/3/layout/HorizontalOrganizationChart"/>
    <dgm:cxn modelId="{B6123FC3-F08F-5249-A534-2D781D766925}" type="presParOf" srcId="{D64A9110-4CA1-064D-9E37-A3D4828113EA}" destId="{054A6034-A6FD-0B4F-8B81-2C3C012A7EDE}" srcOrd="0" destOrd="0" presId="urn:microsoft.com/office/officeart/2009/3/layout/HorizontalOrganizationChart"/>
    <dgm:cxn modelId="{EB0BBD1E-9503-354F-B32C-5154DB48D077}" type="presParOf" srcId="{D64A9110-4CA1-064D-9E37-A3D4828113EA}" destId="{9A9A7203-F24B-D049-95E4-200E853163F0}" srcOrd="1" destOrd="0" presId="urn:microsoft.com/office/officeart/2009/3/layout/HorizontalOrganizationChart"/>
    <dgm:cxn modelId="{AC6DED07-B7B9-D24B-BD37-F071C9115BF0}" type="presParOf" srcId="{78D00CB0-1C51-A041-8222-C17FB1B51FDC}" destId="{A7900493-455D-9D43-80D8-D9C7EA03EF33}" srcOrd="1" destOrd="0" presId="urn:microsoft.com/office/officeart/2009/3/layout/HorizontalOrganizationChart"/>
    <dgm:cxn modelId="{09EF40FA-3356-744C-809D-A70E3085E122}" type="presParOf" srcId="{78D00CB0-1C51-A041-8222-C17FB1B51FDC}" destId="{61DE12FB-B4BC-684A-8F73-4B2FC58D409D}" srcOrd="2" destOrd="0" presId="urn:microsoft.com/office/officeart/2009/3/layout/HorizontalOrganizationChart"/>
    <dgm:cxn modelId="{466F9266-7E3E-E346-85ED-57C252178209}" type="presParOf" srcId="{461C6B43-807E-A646-8DD2-05388960CC9A}" destId="{59A24E6F-F1A6-8F42-9566-35A949861318}"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A2ADED93-3FFA-064D-9A9E-D6E0BFFA012E}" type="doc">
      <dgm:prSet loTypeId="urn:microsoft.com/office/officeart/2009/3/layout/HorizontalOrganizationChart" loCatId="" qsTypeId="urn:microsoft.com/office/officeart/2005/8/quickstyle/simple1" qsCatId="simple" csTypeId="urn:microsoft.com/office/officeart/2005/8/colors/accent2_2" csCatId="accent2" phldr="1"/>
      <dgm:spPr/>
      <dgm:t>
        <a:bodyPr/>
        <a:lstStyle/>
        <a:p>
          <a:endParaRPr lang="en-US"/>
        </a:p>
      </dgm:t>
    </dgm:pt>
    <dgm:pt modelId="{0159A1B6-944D-A743-9B09-BC9ABAA6161C}">
      <dgm:prSet phldrT="[Text]" custT="1"/>
      <dgm:spPr>
        <a:solidFill>
          <a:srgbClr val="BEEDFF"/>
        </a:solidFill>
      </dgm:spPr>
      <dgm:t>
        <a:bodyPr/>
        <a:lstStyle/>
        <a:p>
          <a:r>
            <a:rPr lang="en-US" sz="1400" dirty="0" smtClean="0">
              <a:solidFill>
                <a:schemeClr val="bg2">
                  <a:lumMod val="25000"/>
                </a:schemeClr>
              </a:solidFill>
            </a:rPr>
            <a:t>Master Product Data</a:t>
          </a:r>
        </a:p>
      </dgm:t>
    </dgm:pt>
    <dgm:pt modelId="{9BA41B9A-113B-2947-BDA2-680BB795EC43}" type="parTrans" cxnId="{F052D30E-AA0B-994E-89C3-BFE7AA60A7F6}">
      <dgm:prSet/>
      <dgm:spPr/>
      <dgm:t>
        <a:bodyPr/>
        <a:lstStyle/>
        <a:p>
          <a:endParaRPr lang="en-US" sz="1400">
            <a:solidFill>
              <a:schemeClr val="bg2">
                <a:lumMod val="25000"/>
              </a:schemeClr>
            </a:solidFill>
          </a:endParaRPr>
        </a:p>
      </dgm:t>
    </dgm:pt>
    <dgm:pt modelId="{B4FB5BCA-1AB9-134F-8504-0CD99A18A32C}" type="sibTrans" cxnId="{F052D30E-AA0B-994E-89C3-BFE7AA60A7F6}">
      <dgm:prSet/>
      <dgm:spPr/>
      <dgm:t>
        <a:bodyPr/>
        <a:lstStyle/>
        <a:p>
          <a:endParaRPr lang="en-US" sz="1400">
            <a:solidFill>
              <a:schemeClr val="bg2">
                <a:lumMod val="25000"/>
              </a:schemeClr>
            </a:solidFill>
          </a:endParaRPr>
        </a:p>
      </dgm:t>
    </dgm:pt>
    <dgm:pt modelId="{61045BA2-0032-A74A-8142-99A1E3CE734E}">
      <dgm:prSet phldrT="[Text]" custT="1"/>
      <dgm:spPr>
        <a:solidFill>
          <a:srgbClr val="FBB034"/>
        </a:solidFill>
      </dgm:spPr>
      <dgm:t>
        <a:bodyPr/>
        <a:lstStyle/>
        <a:p>
          <a:r>
            <a:rPr lang="en-US" sz="1400" dirty="0" smtClean="0">
              <a:solidFill>
                <a:schemeClr val="bg2">
                  <a:lumMod val="25000"/>
                </a:schemeClr>
              </a:solidFill>
            </a:rPr>
            <a:t>Product data cache</a:t>
          </a:r>
          <a:endParaRPr lang="en-US" sz="1400" dirty="0">
            <a:solidFill>
              <a:schemeClr val="bg2">
                <a:lumMod val="25000"/>
              </a:schemeClr>
            </a:solidFill>
          </a:endParaRPr>
        </a:p>
      </dgm:t>
    </dgm:pt>
    <dgm:pt modelId="{D1D0FBE1-20B5-EA48-8060-45BC86BFB33B}" type="parTrans" cxnId="{0D195BAD-83F9-2D4B-8C2B-71177860C524}">
      <dgm:prSet/>
      <dgm:spPr>
        <a:ln>
          <a:solidFill>
            <a:schemeClr val="tx1"/>
          </a:solidFill>
        </a:ln>
      </dgm:spPr>
      <dgm:t>
        <a:bodyPr/>
        <a:lstStyle/>
        <a:p>
          <a:endParaRPr lang="en-US" sz="1400">
            <a:solidFill>
              <a:schemeClr val="bg2">
                <a:lumMod val="25000"/>
              </a:schemeClr>
            </a:solidFill>
          </a:endParaRPr>
        </a:p>
      </dgm:t>
    </dgm:pt>
    <dgm:pt modelId="{C5A452E6-57AF-6A45-95D8-160ADC1F769B}" type="sibTrans" cxnId="{0D195BAD-83F9-2D4B-8C2B-71177860C524}">
      <dgm:prSet/>
      <dgm:spPr/>
      <dgm:t>
        <a:bodyPr/>
        <a:lstStyle/>
        <a:p>
          <a:endParaRPr lang="en-US" sz="1400">
            <a:solidFill>
              <a:schemeClr val="bg2">
                <a:lumMod val="25000"/>
              </a:schemeClr>
            </a:solidFill>
          </a:endParaRPr>
        </a:p>
      </dgm:t>
    </dgm:pt>
    <dgm:pt modelId="{BAF74D4C-0C21-C346-BA49-8C8A7B8D662D}">
      <dgm:prSet phldrT="[Text]" custT="1"/>
      <dgm:spPr>
        <a:solidFill>
          <a:srgbClr val="FBB034"/>
        </a:solidFill>
      </dgm:spPr>
      <dgm:t>
        <a:bodyPr/>
        <a:lstStyle/>
        <a:p>
          <a:r>
            <a:rPr lang="en-US" sz="1400" dirty="0" smtClean="0">
              <a:solidFill>
                <a:schemeClr val="bg2">
                  <a:lumMod val="25000"/>
                </a:schemeClr>
              </a:solidFill>
            </a:rPr>
            <a:t>Experience</a:t>
          </a:r>
          <a:endParaRPr lang="en-US" sz="1400" dirty="0">
            <a:solidFill>
              <a:schemeClr val="bg2">
                <a:lumMod val="25000"/>
              </a:schemeClr>
            </a:solidFill>
          </a:endParaRPr>
        </a:p>
      </dgm:t>
    </dgm:pt>
    <dgm:pt modelId="{0A4503E6-4D58-7D4A-85F5-111505889336}" type="parTrans" cxnId="{72FA3530-A0D2-C848-9484-D3811A0546DE}">
      <dgm:prSet/>
      <dgm:spPr>
        <a:ln>
          <a:solidFill>
            <a:schemeClr val="tx1"/>
          </a:solidFill>
        </a:ln>
      </dgm:spPr>
      <dgm:t>
        <a:bodyPr/>
        <a:lstStyle/>
        <a:p>
          <a:endParaRPr lang="en-US" sz="1400">
            <a:solidFill>
              <a:schemeClr val="bg2">
                <a:lumMod val="25000"/>
              </a:schemeClr>
            </a:solidFill>
          </a:endParaRPr>
        </a:p>
      </dgm:t>
    </dgm:pt>
    <dgm:pt modelId="{C4CF2AD7-F8E3-B241-8634-64837AFBEF54}" type="sibTrans" cxnId="{72FA3530-A0D2-C848-9484-D3811A0546DE}">
      <dgm:prSet/>
      <dgm:spPr/>
      <dgm:t>
        <a:bodyPr/>
        <a:lstStyle/>
        <a:p>
          <a:endParaRPr lang="en-US" sz="1400">
            <a:solidFill>
              <a:schemeClr val="bg2">
                <a:lumMod val="25000"/>
              </a:schemeClr>
            </a:solidFill>
          </a:endParaRPr>
        </a:p>
      </dgm:t>
    </dgm:pt>
    <dgm:pt modelId="{33E3A8EA-D128-DD46-BBEB-83636E851F59}" type="asst">
      <dgm:prSet custT="1"/>
      <dgm:spPr>
        <a:solidFill>
          <a:srgbClr val="FBB034"/>
        </a:solidFill>
      </dgm:spPr>
      <dgm:t>
        <a:bodyPr/>
        <a:lstStyle/>
        <a:p>
          <a:r>
            <a:rPr lang="en-US" sz="1400" dirty="0" smtClean="0">
              <a:solidFill>
                <a:schemeClr val="bg2">
                  <a:lumMod val="25000"/>
                </a:schemeClr>
              </a:solidFill>
            </a:rPr>
            <a:t>Marketing</a:t>
          </a:r>
          <a:r>
            <a:rPr lang="en-US" sz="1400" baseline="0" dirty="0" smtClean="0">
              <a:solidFill>
                <a:schemeClr val="bg2">
                  <a:lumMod val="25000"/>
                </a:schemeClr>
              </a:solidFill>
            </a:rPr>
            <a:t> data</a:t>
          </a:r>
          <a:endParaRPr lang="en-US" sz="1400" dirty="0">
            <a:solidFill>
              <a:schemeClr val="bg2">
                <a:lumMod val="25000"/>
              </a:schemeClr>
            </a:solidFill>
          </a:endParaRPr>
        </a:p>
      </dgm:t>
    </dgm:pt>
    <dgm:pt modelId="{3F99384C-F011-6342-82F4-7F886BD7BB1F}" type="parTrans" cxnId="{3AC7F56C-BF80-D943-969A-470DE2CCF62F}">
      <dgm:prSet/>
      <dgm:spPr>
        <a:ln>
          <a:solidFill>
            <a:schemeClr val="tx1"/>
          </a:solidFill>
        </a:ln>
      </dgm:spPr>
      <dgm:t>
        <a:bodyPr/>
        <a:lstStyle/>
        <a:p>
          <a:endParaRPr lang="en-US" sz="1400">
            <a:solidFill>
              <a:schemeClr val="bg2">
                <a:lumMod val="25000"/>
              </a:schemeClr>
            </a:solidFill>
          </a:endParaRPr>
        </a:p>
      </dgm:t>
    </dgm:pt>
    <dgm:pt modelId="{1214506D-A04E-BF4E-B50E-63C6C92986E9}" type="sibTrans" cxnId="{3AC7F56C-BF80-D943-969A-470DE2CCF62F}">
      <dgm:prSet/>
      <dgm:spPr/>
      <dgm:t>
        <a:bodyPr/>
        <a:lstStyle/>
        <a:p>
          <a:endParaRPr lang="en-US" sz="1400">
            <a:solidFill>
              <a:schemeClr val="bg2">
                <a:lumMod val="25000"/>
              </a:schemeClr>
            </a:solidFill>
          </a:endParaRPr>
        </a:p>
      </dgm:t>
    </dgm:pt>
    <dgm:pt modelId="{85A82AFF-ADE4-D941-9076-3B3ABA3BBAC4}">
      <dgm:prSet custT="1"/>
      <dgm:spPr>
        <a:solidFill>
          <a:srgbClr val="FBB034"/>
        </a:solidFill>
      </dgm:spPr>
      <dgm:t>
        <a:bodyPr/>
        <a:lstStyle/>
        <a:p>
          <a:r>
            <a:rPr lang="en-US" sz="1400" dirty="0" smtClean="0">
              <a:solidFill>
                <a:schemeClr val="bg2">
                  <a:lumMod val="25000"/>
                </a:schemeClr>
              </a:solidFill>
            </a:rPr>
            <a:t>Catalog Blueprint</a:t>
          </a:r>
          <a:endParaRPr lang="en-US" sz="1400" dirty="0">
            <a:solidFill>
              <a:schemeClr val="bg2">
                <a:lumMod val="25000"/>
              </a:schemeClr>
            </a:solidFill>
          </a:endParaRPr>
        </a:p>
      </dgm:t>
    </dgm:pt>
    <dgm:pt modelId="{7CE58413-506E-F04E-BAAE-036991642794}" type="parTrans" cxnId="{83126922-8216-BD4C-B314-432B4FD742BC}">
      <dgm:prSet/>
      <dgm:spPr>
        <a:ln>
          <a:solidFill>
            <a:schemeClr val="tx1"/>
          </a:solidFill>
        </a:ln>
      </dgm:spPr>
      <dgm:t>
        <a:bodyPr/>
        <a:lstStyle/>
        <a:p>
          <a:endParaRPr lang="en-US" sz="1400">
            <a:solidFill>
              <a:schemeClr val="bg2">
                <a:lumMod val="25000"/>
              </a:schemeClr>
            </a:solidFill>
          </a:endParaRPr>
        </a:p>
      </dgm:t>
    </dgm:pt>
    <dgm:pt modelId="{C029EF96-311E-5443-AAF9-A33F818A72AA}" type="sibTrans" cxnId="{83126922-8216-BD4C-B314-432B4FD742BC}">
      <dgm:prSet/>
      <dgm:spPr/>
      <dgm:t>
        <a:bodyPr/>
        <a:lstStyle/>
        <a:p>
          <a:endParaRPr lang="en-US" sz="1400">
            <a:solidFill>
              <a:schemeClr val="bg2">
                <a:lumMod val="25000"/>
              </a:schemeClr>
            </a:solidFill>
          </a:endParaRPr>
        </a:p>
      </dgm:t>
    </dgm:pt>
    <dgm:pt modelId="{FEA071AA-E14C-704A-841B-8AFD4FAECAE6}">
      <dgm:prSet custT="1"/>
      <dgm:spPr>
        <a:solidFill>
          <a:srgbClr val="FBB034"/>
        </a:solidFill>
      </dgm:spPr>
      <dgm:t>
        <a:bodyPr/>
        <a:lstStyle/>
        <a:p>
          <a:r>
            <a:rPr lang="en-US" sz="1400" dirty="0" smtClean="0">
              <a:solidFill>
                <a:schemeClr val="bg2">
                  <a:lumMod val="25000"/>
                </a:schemeClr>
              </a:solidFill>
            </a:rPr>
            <a:t>Product page</a:t>
          </a:r>
          <a:endParaRPr lang="en-US" sz="1400" dirty="0">
            <a:solidFill>
              <a:schemeClr val="bg2">
                <a:lumMod val="25000"/>
              </a:schemeClr>
            </a:solidFill>
          </a:endParaRPr>
        </a:p>
      </dgm:t>
    </dgm:pt>
    <dgm:pt modelId="{6F7916DC-1977-6442-B6AE-0EECB6256BE8}" type="parTrans" cxnId="{84F8D491-C7D0-774E-A29F-A534E16029BA}">
      <dgm:prSet/>
      <dgm:spPr>
        <a:ln>
          <a:solidFill>
            <a:schemeClr val="tx1"/>
          </a:solidFill>
        </a:ln>
      </dgm:spPr>
      <dgm:t>
        <a:bodyPr/>
        <a:lstStyle/>
        <a:p>
          <a:endParaRPr lang="en-US" sz="1400">
            <a:solidFill>
              <a:schemeClr val="bg2">
                <a:lumMod val="25000"/>
              </a:schemeClr>
            </a:solidFill>
          </a:endParaRPr>
        </a:p>
      </dgm:t>
    </dgm:pt>
    <dgm:pt modelId="{C7EC1649-CACE-7145-B155-7FCB6316ED9C}" type="sibTrans" cxnId="{84F8D491-C7D0-774E-A29F-A534E16029BA}">
      <dgm:prSet/>
      <dgm:spPr/>
      <dgm:t>
        <a:bodyPr/>
        <a:lstStyle/>
        <a:p>
          <a:endParaRPr lang="en-US" sz="1400">
            <a:solidFill>
              <a:schemeClr val="bg2">
                <a:lumMod val="25000"/>
              </a:schemeClr>
            </a:solidFill>
          </a:endParaRPr>
        </a:p>
      </dgm:t>
    </dgm:pt>
    <dgm:pt modelId="{0C3A1AD0-DD94-B64E-85DA-165A67FDAD48}" type="asst">
      <dgm:prSet custT="1"/>
      <dgm:spPr>
        <a:solidFill>
          <a:srgbClr val="FBB034"/>
        </a:solidFill>
        <a:ln>
          <a:noFill/>
        </a:ln>
      </dgm:spPr>
      <dgm:t>
        <a:bodyPr/>
        <a:lstStyle/>
        <a:p>
          <a:r>
            <a:rPr lang="en-US" sz="1400" dirty="0" smtClean="0">
              <a:solidFill>
                <a:schemeClr val="bg2">
                  <a:lumMod val="25000"/>
                </a:schemeClr>
              </a:solidFill>
            </a:rPr>
            <a:t>Templates</a:t>
          </a:r>
          <a:endParaRPr lang="en-US" sz="1400" dirty="0">
            <a:solidFill>
              <a:schemeClr val="bg2">
                <a:lumMod val="25000"/>
              </a:schemeClr>
            </a:solidFill>
          </a:endParaRPr>
        </a:p>
      </dgm:t>
    </dgm:pt>
    <dgm:pt modelId="{2CEC9427-81CB-0B47-80B7-1E86B16DC561}" type="parTrans" cxnId="{89D8393F-AAE5-4E43-9ED7-1E979B97B4F1}">
      <dgm:prSet/>
      <dgm:spPr>
        <a:ln>
          <a:solidFill>
            <a:schemeClr val="tx1"/>
          </a:solidFill>
        </a:ln>
      </dgm:spPr>
      <dgm:t>
        <a:bodyPr/>
        <a:lstStyle/>
        <a:p>
          <a:endParaRPr lang="en-US" sz="1400">
            <a:solidFill>
              <a:schemeClr val="bg2">
                <a:lumMod val="25000"/>
              </a:schemeClr>
            </a:solidFill>
          </a:endParaRPr>
        </a:p>
      </dgm:t>
    </dgm:pt>
    <dgm:pt modelId="{24C80C30-51E0-7648-B9FF-B534832556CC}" type="sibTrans" cxnId="{89D8393F-AAE5-4E43-9ED7-1E979B97B4F1}">
      <dgm:prSet/>
      <dgm:spPr/>
      <dgm:t>
        <a:bodyPr/>
        <a:lstStyle/>
        <a:p>
          <a:endParaRPr lang="en-US" sz="1400">
            <a:solidFill>
              <a:schemeClr val="bg2">
                <a:lumMod val="25000"/>
              </a:schemeClr>
            </a:solidFill>
          </a:endParaRPr>
        </a:p>
      </dgm:t>
    </dgm:pt>
    <dgm:pt modelId="{2D12069E-6D19-C74E-B690-3EF7FE266BFB}">
      <dgm:prSet custT="1"/>
      <dgm:spPr>
        <a:solidFill>
          <a:srgbClr val="FBB034"/>
        </a:solidFill>
      </dgm:spPr>
      <dgm:t>
        <a:bodyPr/>
        <a:lstStyle/>
        <a:p>
          <a:r>
            <a:rPr lang="en-US" sz="1400" dirty="0" smtClean="0">
              <a:solidFill>
                <a:schemeClr val="bg2">
                  <a:lumMod val="25000"/>
                </a:schemeClr>
              </a:solidFill>
            </a:rPr>
            <a:t>Physical</a:t>
          </a:r>
          <a:r>
            <a:rPr lang="en-US" sz="1400" baseline="0" dirty="0" smtClean="0">
              <a:solidFill>
                <a:schemeClr val="bg2">
                  <a:lumMod val="25000"/>
                </a:schemeClr>
              </a:solidFill>
            </a:rPr>
            <a:t> touch points</a:t>
          </a:r>
          <a:endParaRPr lang="en-US" sz="1400" dirty="0">
            <a:solidFill>
              <a:schemeClr val="bg2">
                <a:lumMod val="25000"/>
              </a:schemeClr>
            </a:solidFill>
          </a:endParaRPr>
        </a:p>
      </dgm:t>
    </dgm:pt>
    <dgm:pt modelId="{605C490E-0A68-6546-A60D-0D980D26A5F2}" type="parTrans" cxnId="{E8D007F8-C5B5-6F4A-947D-1A4B1B5CB351}">
      <dgm:prSet/>
      <dgm:spPr>
        <a:ln>
          <a:solidFill>
            <a:srgbClr val="000000"/>
          </a:solidFill>
        </a:ln>
      </dgm:spPr>
      <dgm:t>
        <a:bodyPr/>
        <a:lstStyle/>
        <a:p>
          <a:endParaRPr lang="en-US" sz="1400">
            <a:solidFill>
              <a:schemeClr val="bg2">
                <a:lumMod val="25000"/>
              </a:schemeClr>
            </a:solidFill>
          </a:endParaRPr>
        </a:p>
      </dgm:t>
    </dgm:pt>
    <dgm:pt modelId="{3309DCFF-3829-F74A-A41A-1656867630B2}" type="sibTrans" cxnId="{E8D007F8-C5B5-6F4A-947D-1A4B1B5CB351}">
      <dgm:prSet/>
      <dgm:spPr/>
      <dgm:t>
        <a:bodyPr/>
        <a:lstStyle/>
        <a:p>
          <a:endParaRPr lang="en-US" sz="1400">
            <a:solidFill>
              <a:schemeClr val="bg2">
                <a:lumMod val="25000"/>
              </a:schemeClr>
            </a:solidFill>
          </a:endParaRPr>
        </a:p>
      </dgm:t>
    </dgm:pt>
    <dgm:pt modelId="{C220386A-A9E2-5C4E-9B80-2ED0E57830C2}" type="pres">
      <dgm:prSet presAssocID="{A2ADED93-3FFA-064D-9A9E-D6E0BFFA012E}" presName="hierChild1" presStyleCnt="0">
        <dgm:presLayoutVars>
          <dgm:orgChart val="1"/>
          <dgm:chPref val="1"/>
          <dgm:dir/>
          <dgm:animOne val="branch"/>
          <dgm:animLvl val="lvl"/>
          <dgm:resizeHandles/>
        </dgm:presLayoutVars>
      </dgm:prSet>
      <dgm:spPr/>
      <dgm:t>
        <a:bodyPr/>
        <a:lstStyle/>
        <a:p>
          <a:endParaRPr lang="en-US"/>
        </a:p>
      </dgm:t>
    </dgm:pt>
    <dgm:pt modelId="{461C6B43-807E-A646-8DD2-05388960CC9A}" type="pres">
      <dgm:prSet presAssocID="{0159A1B6-944D-A743-9B09-BC9ABAA6161C}" presName="hierRoot1" presStyleCnt="0">
        <dgm:presLayoutVars>
          <dgm:hierBranch val="init"/>
        </dgm:presLayoutVars>
      </dgm:prSet>
      <dgm:spPr/>
    </dgm:pt>
    <dgm:pt modelId="{F00D994E-6CB2-5F4A-976C-39DD58006C74}" type="pres">
      <dgm:prSet presAssocID="{0159A1B6-944D-A743-9B09-BC9ABAA6161C}" presName="rootComposite1" presStyleCnt="0"/>
      <dgm:spPr/>
    </dgm:pt>
    <dgm:pt modelId="{605B6B3E-4A55-6248-A065-E83839963954}" type="pres">
      <dgm:prSet presAssocID="{0159A1B6-944D-A743-9B09-BC9ABAA6161C}" presName="rootText1" presStyleLbl="node0" presStyleIdx="0" presStyleCnt="1">
        <dgm:presLayoutVars>
          <dgm:chPref val="3"/>
        </dgm:presLayoutVars>
      </dgm:prSet>
      <dgm:spPr/>
      <dgm:t>
        <a:bodyPr/>
        <a:lstStyle/>
        <a:p>
          <a:endParaRPr lang="en-US"/>
        </a:p>
      </dgm:t>
    </dgm:pt>
    <dgm:pt modelId="{93423A46-51E5-224B-8F4B-8B6DF2BE6129}" type="pres">
      <dgm:prSet presAssocID="{0159A1B6-944D-A743-9B09-BC9ABAA6161C}" presName="rootConnector1" presStyleLbl="node1" presStyleIdx="0" presStyleCnt="0"/>
      <dgm:spPr/>
      <dgm:t>
        <a:bodyPr/>
        <a:lstStyle/>
        <a:p>
          <a:endParaRPr lang="en-US"/>
        </a:p>
      </dgm:t>
    </dgm:pt>
    <dgm:pt modelId="{AA636774-1E37-0D41-AAAA-6E0F14164039}" type="pres">
      <dgm:prSet presAssocID="{0159A1B6-944D-A743-9B09-BC9ABAA6161C}" presName="hierChild2" presStyleCnt="0"/>
      <dgm:spPr/>
    </dgm:pt>
    <dgm:pt modelId="{CECBFB3A-2785-194B-814C-2A372EFF8243}" type="pres">
      <dgm:prSet presAssocID="{D1D0FBE1-20B5-EA48-8060-45BC86BFB33B}" presName="Name64" presStyleLbl="parChTrans1D2" presStyleIdx="0" presStyleCnt="1"/>
      <dgm:spPr/>
      <dgm:t>
        <a:bodyPr/>
        <a:lstStyle/>
        <a:p>
          <a:endParaRPr lang="en-US"/>
        </a:p>
      </dgm:t>
    </dgm:pt>
    <dgm:pt modelId="{8AFE6A5B-6E5E-F140-8A2F-EB22C726D934}" type="pres">
      <dgm:prSet presAssocID="{61045BA2-0032-A74A-8142-99A1E3CE734E}" presName="hierRoot2" presStyleCnt="0">
        <dgm:presLayoutVars>
          <dgm:hierBranch val="init"/>
        </dgm:presLayoutVars>
      </dgm:prSet>
      <dgm:spPr/>
    </dgm:pt>
    <dgm:pt modelId="{8A7DB523-E814-6648-8896-9394D04D1B2C}" type="pres">
      <dgm:prSet presAssocID="{61045BA2-0032-A74A-8142-99A1E3CE734E}" presName="rootComposite" presStyleCnt="0"/>
      <dgm:spPr/>
    </dgm:pt>
    <dgm:pt modelId="{36297380-54BC-C949-8E13-05312C48A695}" type="pres">
      <dgm:prSet presAssocID="{61045BA2-0032-A74A-8142-99A1E3CE734E}" presName="rootText" presStyleLbl="node2" presStyleIdx="0" presStyleCnt="1">
        <dgm:presLayoutVars>
          <dgm:chPref val="3"/>
        </dgm:presLayoutVars>
      </dgm:prSet>
      <dgm:spPr/>
      <dgm:t>
        <a:bodyPr/>
        <a:lstStyle/>
        <a:p>
          <a:endParaRPr lang="en-US"/>
        </a:p>
      </dgm:t>
    </dgm:pt>
    <dgm:pt modelId="{B3CFB7C2-E5F3-9347-9D2D-6A9A2E7F1151}" type="pres">
      <dgm:prSet presAssocID="{61045BA2-0032-A74A-8142-99A1E3CE734E}" presName="rootConnector" presStyleLbl="node2" presStyleIdx="0" presStyleCnt="1"/>
      <dgm:spPr/>
      <dgm:t>
        <a:bodyPr/>
        <a:lstStyle/>
        <a:p>
          <a:endParaRPr lang="en-US"/>
        </a:p>
      </dgm:t>
    </dgm:pt>
    <dgm:pt modelId="{87617FA7-45C5-5340-BE75-2C682F9AEAFD}" type="pres">
      <dgm:prSet presAssocID="{61045BA2-0032-A74A-8142-99A1E3CE734E}" presName="hierChild4" presStyleCnt="0"/>
      <dgm:spPr/>
    </dgm:pt>
    <dgm:pt modelId="{F0F50242-220E-B045-95CE-EB4D88A5AF60}" type="pres">
      <dgm:prSet presAssocID="{7CE58413-506E-F04E-BAAE-036991642794}" presName="Name64" presStyleLbl="parChTrans1D3" presStyleIdx="0" presStyleCnt="4"/>
      <dgm:spPr/>
      <dgm:t>
        <a:bodyPr/>
        <a:lstStyle/>
        <a:p>
          <a:endParaRPr lang="en-US"/>
        </a:p>
      </dgm:t>
    </dgm:pt>
    <dgm:pt modelId="{05892AF2-16D1-5B4F-A513-9DF584566EA6}" type="pres">
      <dgm:prSet presAssocID="{85A82AFF-ADE4-D941-9076-3B3ABA3BBAC4}" presName="hierRoot2" presStyleCnt="0">
        <dgm:presLayoutVars>
          <dgm:hierBranch val="init"/>
        </dgm:presLayoutVars>
      </dgm:prSet>
      <dgm:spPr/>
    </dgm:pt>
    <dgm:pt modelId="{83030C50-6CEA-384A-AA6B-0B20601EDF0D}" type="pres">
      <dgm:prSet presAssocID="{85A82AFF-ADE4-D941-9076-3B3ABA3BBAC4}" presName="rootComposite" presStyleCnt="0"/>
      <dgm:spPr/>
    </dgm:pt>
    <dgm:pt modelId="{D35748FF-99A5-2B4B-B71B-AC72325A0ABB}" type="pres">
      <dgm:prSet presAssocID="{85A82AFF-ADE4-D941-9076-3B3ABA3BBAC4}" presName="rootText" presStyleLbl="node3" presStyleIdx="0" presStyleCnt="3">
        <dgm:presLayoutVars>
          <dgm:chPref val="3"/>
        </dgm:presLayoutVars>
      </dgm:prSet>
      <dgm:spPr/>
      <dgm:t>
        <a:bodyPr/>
        <a:lstStyle/>
        <a:p>
          <a:endParaRPr lang="en-US"/>
        </a:p>
      </dgm:t>
    </dgm:pt>
    <dgm:pt modelId="{A0F3A9F9-707C-1444-A672-1A455B40479F}" type="pres">
      <dgm:prSet presAssocID="{85A82AFF-ADE4-D941-9076-3B3ABA3BBAC4}" presName="rootConnector" presStyleLbl="node3" presStyleIdx="0" presStyleCnt="3"/>
      <dgm:spPr/>
      <dgm:t>
        <a:bodyPr/>
        <a:lstStyle/>
        <a:p>
          <a:endParaRPr lang="en-US"/>
        </a:p>
      </dgm:t>
    </dgm:pt>
    <dgm:pt modelId="{BA33E63E-0988-5245-850E-066F695B9B50}" type="pres">
      <dgm:prSet presAssocID="{85A82AFF-ADE4-D941-9076-3B3ABA3BBAC4}" presName="hierChild4" presStyleCnt="0"/>
      <dgm:spPr/>
    </dgm:pt>
    <dgm:pt modelId="{03001972-E2EE-5944-AD61-213796A0C2C5}" type="pres">
      <dgm:prSet presAssocID="{6F7916DC-1977-6442-B6AE-0EECB6256BE8}" presName="Name64" presStyleLbl="parChTrans1D4" presStyleIdx="0" presStyleCnt="2"/>
      <dgm:spPr/>
      <dgm:t>
        <a:bodyPr/>
        <a:lstStyle/>
        <a:p>
          <a:endParaRPr lang="en-US"/>
        </a:p>
      </dgm:t>
    </dgm:pt>
    <dgm:pt modelId="{AC9A4B17-209E-C74A-8A08-F1B7A8DB947B}" type="pres">
      <dgm:prSet presAssocID="{FEA071AA-E14C-704A-841B-8AFD4FAECAE6}" presName="hierRoot2" presStyleCnt="0">
        <dgm:presLayoutVars>
          <dgm:hierBranch val="init"/>
        </dgm:presLayoutVars>
      </dgm:prSet>
      <dgm:spPr/>
    </dgm:pt>
    <dgm:pt modelId="{0A8F160E-C3F4-7E44-BFFB-6EDCE8572F8A}" type="pres">
      <dgm:prSet presAssocID="{FEA071AA-E14C-704A-841B-8AFD4FAECAE6}" presName="rootComposite" presStyleCnt="0"/>
      <dgm:spPr/>
    </dgm:pt>
    <dgm:pt modelId="{65F757DE-A427-574D-8511-D88D6AB6BA36}" type="pres">
      <dgm:prSet presAssocID="{FEA071AA-E14C-704A-841B-8AFD4FAECAE6}" presName="rootText" presStyleLbl="node4" presStyleIdx="0" presStyleCnt="1">
        <dgm:presLayoutVars>
          <dgm:chPref val="3"/>
        </dgm:presLayoutVars>
      </dgm:prSet>
      <dgm:spPr/>
      <dgm:t>
        <a:bodyPr/>
        <a:lstStyle/>
        <a:p>
          <a:endParaRPr lang="en-US"/>
        </a:p>
      </dgm:t>
    </dgm:pt>
    <dgm:pt modelId="{56ED0F6D-5B10-644E-8EE6-357776A44C78}" type="pres">
      <dgm:prSet presAssocID="{FEA071AA-E14C-704A-841B-8AFD4FAECAE6}" presName="rootConnector" presStyleLbl="node4" presStyleIdx="0" presStyleCnt="1"/>
      <dgm:spPr/>
      <dgm:t>
        <a:bodyPr/>
        <a:lstStyle/>
        <a:p>
          <a:endParaRPr lang="en-US"/>
        </a:p>
      </dgm:t>
    </dgm:pt>
    <dgm:pt modelId="{493B99FE-95FA-D149-8AC7-949105AB5F70}" type="pres">
      <dgm:prSet presAssocID="{FEA071AA-E14C-704A-841B-8AFD4FAECAE6}" presName="hierChild4" presStyleCnt="0"/>
      <dgm:spPr/>
    </dgm:pt>
    <dgm:pt modelId="{8E49DC94-777C-CE44-8E0B-3AAE6FA9F65D}" type="pres">
      <dgm:prSet presAssocID="{FEA071AA-E14C-704A-841B-8AFD4FAECAE6}" presName="hierChild5" presStyleCnt="0"/>
      <dgm:spPr/>
    </dgm:pt>
    <dgm:pt modelId="{54143DBE-25ED-EC4A-8510-A165A5BBB0E3}" type="pres">
      <dgm:prSet presAssocID="{85A82AFF-ADE4-D941-9076-3B3ABA3BBAC4}" presName="hierChild5" presStyleCnt="0"/>
      <dgm:spPr/>
    </dgm:pt>
    <dgm:pt modelId="{3FF81872-CBA0-C54A-9D9A-C11A21C31275}" type="pres">
      <dgm:prSet presAssocID="{2CEC9427-81CB-0B47-80B7-1E86B16DC561}" presName="Name115" presStyleLbl="parChTrans1D4" presStyleIdx="1" presStyleCnt="2"/>
      <dgm:spPr/>
      <dgm:t>
        <a:bodyPr/>
        <a:lstStyle/>
        <a:p>
          <a:endParaRPr lang="en-US"/>
        </a:p>
      </dgm:t>
    </dgm:pt>
    <dgm:pt modelId="{D1C2370A-AD4F-1E4E-8B72-327907F35B3A}" type="pres">
      <dgm:prSet presAssocID="{0C3A1AD0-DD94-B64E-85DA-165A67FDAD48}" presName="hierRoot3" presStyleCnt="0">
        <dgm:presLayoutVars>
          <dgm:hierBranch val="init"/>
        </dgm:presLayoutVars>
      </dgm:prSet>
      <dgm:spPr/>
    </dgm:pt>
    <dgm:pt modelId="{C91423E7-70A7-784C-81E8-98FADF8C3586}" type="pres">
      <dgm:prSet presAssocID="{0C3A1AD0-DD94-B64E-85DA-165A67FDAD48}" presName="rootComposite3" presStyleCnt="0"/>
      <dgm:spPr/>
    </dgm:pt>
    <dgm:pt modelId="{CDFF61C3-B424-8A43-BDC7-D6BB24E16722}" type="pres">
      <dgm:prSet presAssocID="{0C3A1AD0-DD94-B64E-85DA-165A67FDAD48}" presName="rootText3" presStyleLbl="asst3" presStyleIdx="0" presStyleCnt="1">
        <dgm:presLayoutVars>
          <dgm:chPref val="3"/>
        </dgm:presLayoutVars>
      </dgm:prSet>
      <dgm:spPr/>
      <dgm:t>
        <a:bodyPr/>
        <a:lstStyle/>
        <a:p>
          <a:endParaRPr lang="en-US"/>
        </a:p>
      </dgm:t>
    </dgm:pt>
    <dgm:pt modelId="{58039E91-E348-0F49-A45E-3C6516A21494}" type="pres">
      <dgm:prSet presAssocID="{0C3A1AD0-DD94-B64E-85DA-165A67FDAD48}" presName="rootConnector3" presStyleLbl="asst3" presStyleIdx="0" presStyleCnt="1"/>
      <dgm:spPr/>
      <dgm:t>
        <a:bodyPr/>
        <a:lstStyle/>
        <a:p>
          <a:endParaRPr lang="en-US"/>
        </a:p>
      </dgm:t>
    </dgm:pt>
    <dgm:pt modelId="{697279FC-9871-9742-89A2-9B23F58B6121}" type="pres">
      <dgm:prSet presAssocID="{0C3A1AD0-DD94-B64E-85DA-165A67FDAD48}" presName="hierChild6" presStyleCnt="0"/>
      <dgm:spPr/>
    </dgm:pt>
    <dgm:pt modelId="{D80149BC-C6CC-ED49-B2E9-163E09C89D7A}" type="pres">
      <dgm:prSet presAssocID="{0C3A1AD0-DD94-B64E-85DA-165A67FDAD48}" presName="hierChild7" presStyleCnt="0"/>
      <dgm:spPr/>
    </dgm:pt>
    <dgm:pt modelId="{C3D63FC1-DAE1-104A-B782-85CEF179C9BD}" type="pres">
      <dgm:prSet presAssocID="{0A4503E6-4D58-7D4A-85F5-111505889336}" presName="Name64" presStyleLbl="parChTrans1D3" presStyleIdx="1" presStyleCnt="4"/>
      <dgm:spPr/>
      <dgm:t>
        <a:bodyPr/>
        <a:lstStyle/>
        <a:p>
          <a:endParaRPr lang="en-US"/>
        </a:p>
      </dgm:t>
    </dgm:pt>
    <dgm:pt modelId="{879E85B0-1985-DA43-88F8-8FD76AD523A8}" type="pres">
      <dgm:prSet presAssocID="{BAF74D4C-0C21-C346-BA49-8C8A7B8D662D}" presName="hierRoot2" presStyleCnt="0">
        <dgm:presLayoutVars>
          <dgm:hierBranch val="init"/>
        </dgm:presLayoutVars>
      </dgm:prSet>
      <dgm:spPr/>
    </dgm:pt>
    <dgm:pt modelId="{D231E513-136C-7A4D-882C-C302E8725982}" type="pres">
      <dgm:prSet presAssocID="{BAF74D4C-0C21-C346-BA49-8C8A7B8D662D}" presName="rootComposite" presStyleCnt="0"/>
      <dgm:spPr/>
    </dgm:pt>
    <dgm:pt modelId="{2894EF1B-2C26-3547-9B40-5F7533D31494}" type="pres">
      <dgm:prSet presAssocID="{BAF74D4C-0C21-C346-BA49-8C8A7B8D662D}" presName="rootText" presStyleLbl="node3" presStyleIdx="1" presStyleCnt="3">
        <dgm:presLayoutVars>
          <dgm:chPref val="3"/>
        </dgm:presLayoutVars>
      </dgm:prSet>
      <dgm:spPr/>
      <dgm:t>
        <a:bodyPr/>
        <a:lstStyle/>
        <a:p>
          <a:endParaRPr lang="en-US"/>
        </a:p>
      </dgm:t>
    </dgm:pt>
    <dgm:pt modelId="{4A86A546-DAE3-6349-A9BB-9B0E2032D867}" type="pres">
      <dgm:prSet presAssocID="{BAF74D4C-0C21-C346-BA49-8C8A7B8D662D}" presName="rootConnector" presStyleLbl="node3" presStyleIdx="1" presStyleCnt="3"/>
      <dgm:spPr/>
      <dgm:t>
        <a:bodyPr/>
        <a:lstStyle/>
        <a:p>
          <a:endParaRPr lang="en-US"/>
        </a:p>
      </dgm:t>
    </dgm:pt>
    <dgm:pt modelId="{520A31B7-E95F-AB40-A493-39F27E618F48}" type="pres">
      <dgm:prSet presAssocID="{BAF74D4C-0C21-C346-BA49-8C8A7B8D662D}" presName="hierChild4" presStyleCnt="0"/>
      <dgm:spPr/>
    </dgm:pt>
    <dgm:pt modelId="{15194400-8C90-ED40-B9E9-766C8522A4E8}" type="pres">
      <dgm:prSet presAssocID="{BAF74D4C-0C21-C346-BA49-8C8A7B8D662D}" presName="hierChild5" presStyleCnt="0"/>
      <dgm:spPr/>
    </dgm:pt>
    <dgm:pt modelId="{B3C158AE-337F-E943-8563-7896EC656A2E}" type="pres">
      <dgm:prSet presAssocID="{605C490E-0A68-6546-A60D-0D980D26A5F2}" presName="Name64" presStyleLbl="parChTrans1D3" presStyleIdx="2" presStyleCnt="4"/>
      <dgm:spPr/>
      <dgm:t>
        <a:bodyPr/>
        <a:lstStyle/>
        <a:p>
          <a:endParaRPr lang="en-US"/>
        </a:p>
      </dgm:t>
    </dgm:pt>
    <dgm:pt modelId="{707A4BB8-CA7D-5F44-8E90-AF2FEDF54628}" type="pres">
      <dgm:prSet presAssocID="{2D12069E-6D19-C74E-B690-3EF7FE266BFB}" presName="hierRoot2" presStyleCnt="0">
        <dgm:presLayoutVars>
          <dgm:hierBranch val="init"/>
        </dgm:presLayoutVars>
      </dgm:prSet>
      <dgm:spPr/>
    </dgm:pt>
    <dgm:pt modelId="{13200118-81C2-384D-B6C4-C77515E61DE2}" type="pres">
      <dgm:prSet presAssocID="{2D12069E-6D19-C74E-B690-3EF7FE266BFB}" presName="rootComposite" presStyleCnt="0"/>
      <dgm:spPr/>
    </dgm:pt>
    <dgm:pt modelId="{C4F1CC39-F127-554A-928C-B17B7416D0E6}" type="pres">
      <dgm:prSet presAssocID="{2D12069E-6D19-C74E-B690-3EF7FE266BFB}" presName="rootText" presStyleLbl="node3" presStyleIdx="2" presStyleCnt="3">
        <dgm:presLayoutVars>
          <dgm:chPref val="3"/>
        </dgm:presLayoutVars>
      </dgm:prSet>
      <dgm:spPr/>
      <dgm:t>
        <a:bodyPr/>
        <a:lstStyle/>
        <a:p>
          <a:endParaRPr lang="en-US"/>
        </a:p>
      </dgm:t>
    </dgm:pt>
    <dgm:pt modelId="{74F317D7-F046-674B-B402-44CE4C064733}" type="pres">
      <dgm:prSet presAssocID="{2D12069E-6D19-C74E-B690-3EF7FE266BFB}" presName="rootConnector" presStyleLbl="node3" presStyleIdx="2" presStyleCnt="3"/>
      <dgm:spPr/>
      <dgm:t>
        <a:bodyPr/>
        <a:lstStyle/>
        <a:p>
          <a:endParaRPr lang="en-US"/>
        </a:p>
      </dgm:t>
    </dgm:pt>
    <dgm:pt modelId="{B75DF819-1E06-C049-BDCC-92699FC3C4F7}" type="pres">
      <dgm:prSet presAssocID="{2D12069E-6D19-C74E-B690-3EF7FE266BFB}" presName="hierChild4" presStyleCnt="0"/>
      <dgm:spPr/>
    </dgm:pt>
    <dgm:pt modelId="{66BA04B5-707B-8741-B68C-1D40D089E8D4}" type="pres">
      <dgm:prSet presAssocID="{2D12069E-6D19-C74E-B690-3EF7FE266BFB}" presName="hierChild5" presStyleCnt="0"/>
      <dgm:spPr/>
    </dgm:pt>
    <dgm:pt modelId="{DC53B1F1-A848-2444-90FD-00220EF9B72D}" type="pres">
      <dgm:prSet presAssocID="{61045BA2-0032-A74A-8142-99A1E3CE734E}" presName="hierChild5" presStyleCnt="0"/>
      <dgm:spPr/>
    </dgm:pt>
    <dgm:pt modelId="{E796BBC9-4FF3-B84C-94B7-D1A58B9AF19F}" type="pres">
      <dgm:prSet presAssocID="{3F99384C-F011-6342-82F4-7F886BD7BB1F}" presName="Name115" presStyleLbl="parChTrans1D3" presStyleIdx="3" presStyleCnt="4"/>
      <dgm:spPr/>
      <dgm:t>
        <a:bodyPr/>
        <a:lstStyle/>
        <a:p>
          <a:endParaRPr lang="en-US"/>
        </a:p>
      </dgm:t>
    </dgm:pt>
    <dgm:pt modelId="{78D00CB0-1C51-A041-8222-C17FB1B51FDC}" type="pres">
      <dgm:prSet presAssocID="{33E3A8EA-D128-DD46-BBEB-83636E851F59}" presName="hierRoot3" presStyleCnt="0">
        <dgm:presLayoutVars>
          <dgm:hierBranch val="init"/>
        </dgm:presLayoutVars>
      </dgm:prSet>
      <dgm:spPr/>
    </dgm:pt>
    <dgm:pt modelId="{D64A9110-4CA1-064D-9E37-A3D4828113EA}" type="pres">
      <dgm:prSet presAssocID="{33E3A8EA-D128-DD46-BBEB-83636E851F59}" presName="rootComposite3" presStyleCnt="0"/>
      <dgm:spPr/>
    </dgm:pt>
    <dgm:pt modelId="{054A6034-A6FD-0B4F-8B81-2C3C012A7EDE}" type="pres">
      <dgm:prSet presAssocID="{33E3A8EA-D128-DD46-BBEB-83636E851F59}" presName="rootText3" presStyleLbl="asst2" presStyleIdx="0" presStyleCnt="1">
        <dgm:presLayoutVars>
          <dgm:chPref val="3"/>
        </dgm:presLayoutVars>
      </dgm:prSet>
      <dgm:spPr/>
      <dgm:t>
        <a:bodyPr/>
        <a:lstStyle/>
        <a:p>
          <a:endParaRPr lang="en-US"/>
        </a:p>
      </dgm:t>
    </dgm:pt>
    <dgm:pt modelId="{9A9A7203-F24B-D049-95E4-200E853163F0}" type="pres">
      <dgm:prSet presAssocID="{33E3A8EA-D128-DD46-BBEB-83636E851F59}" presName="rootConnector3" presStyleLbl="asst2" presStyleIdx="0" presStyleCnt="1"/>
      <dgm:spPr/>
      <dgm:t>
        <a:bodyPr/>
        <a:lstStyle/>
        <a:p>
          <a:endParaRPr lang="en-US"/>
        </a:p>
      </dgm:t>
    </dgm:pt>
    <dgm:pt modelId="{A7900493-455D-9D43-80D8-D9C7EA03EF33}" type="pres">
      <dgm:prSet presAssocID="{33E3A8EA-D128-DD46-BBEB-83636E851F59}" presName="hierChild6" presStyleCnt="0"/>
      <dgm:spPr/>
    </dgm:pt>
    <dgm:pt modelId="{61DE12FB-B4BC-684A-8F73-4B2FC58D409D}" type="pres">
      <dgm:prSet presAssocID="{33E3A8EA-D128-DD46-BBEB-83636E851F59}" presName="hierChild7" presStyleCnt="0"/>
      <dgm:spPr/>
    </dgm:pt>
    <dgm:pt modelId="{59A24E6F-F1A6-8F42-9566-35A949861318}" type="pres">
      <dgm:prSet presAssocID="{0159A1B6-944D-A743-9B09-BC9ABAA6161C}" presName="hierChild3" presStyleCnt="0"/>
      <dgm:spPr/>
    </dgm:pt>
  </dgm:ptLst>
  <dgm:cxnLst>
    <dgm:cxn modelId="{431A9524-C7DF-964D-A567-CA948525E6B9}" type="presOf" srcId="{3F99384C-F011-6342-82F4-7F886BD7BB1F}" destId="{E796BBC9-4FF3-B84C-94B7-D1A58B9AF19F}" srcOrd="0" destOrd="0" presId="urn:microsoft.com/office/officeart/2009/3/layout/HorizontalOrganizationChart"/>
    <dgm:cxn modelId="{4A2F94B3-9A4A-734D-9745-280B56EF1D3F}" type="presOf" srcId="{2D12069E-6D19-C74E-B690-3EF7FE266BFB}" destId="{C4F1CC39-F127-554A-928C-B17B7416D0E6}" srcOrd="0" destOrd="0" presId="urn:microsoft.com/office/officeart/2009/3/layout/HorizontalOrganizationChart"/>
    <dgm:cxn modelId="{0BA0E351-447C-954B-B80D-2B9FA191E864}" type="presOf" srcId="{33E3A8EA-D128-DD46-BBEB-83636E851F59}" destId="{9A9A7203-F24B-D049-95E4-200E853163F0}" srcOrd="1" destOrd="0" presId="urn:microsoft.com/office/officeart/2009/3/layout/HorizontalOrganizationChart"/>
    <dgm:cxn modelId="{83126922-8216-BD4C-B314-432B4FD742BC}" srcId="{61045BA2-0032-A74A-8142-99A1E3CE734E}" destId="{85A82AFF-ADE4-D941-9076-3B3ABA3BBAC4}" srcOrd="1" destOrd="0" parTransId="{7CE58413-506E-F04E-BAAE-036991642794}" sibTransId="{C029EF96-311E-5443-AAF9-A33F818A72AA}"/>
    <dgm:cxn modelId="{C667A925-BC44-BC43-900C-1917389A8E23}" type="presOf" srcId="{BAF74D4C-0C21-C346-BA49-8C8A7B8D662D}" destId="{4A86A546-DAE3-6349-A9BB-9B0E2032D867}" srcOrd="1" destOrd="0" presId="urn:microsoft.com/office/officeart/2009/3/layout/HorizontalOrganizationChart"/>
    <dgm:cxn modelId="{B05B5FF7-4AF9-E44F-A80E-6E5E70CF8FB2}" type="presOf" srcId="{6F7916DC-1977-6442-B6AE-0EECB6256BE8}" destId="{03001972-E2EE-5944-AD61-213796A0C2C5}" srcOrd="0" destOrd="0" presId="urn:microsoft.com/office/officeart/2009/3/layout/HorizontalOrganizationChart"/>
    <dgm:cxn modelId="{89D8393F-AAE5-4E43-9ED7-1E979B97B4F1}" srcId="{85A82AFF-ADE4-D941-9076-3B3ABA3BBAC4}" destId="{0C3A1AD0-DD94-B64E-85DA-165A67FDAD48}" srcOrd="1" destOrd="0" parTransId="{2CEC9427-81CB-0B47-80B7-1E86B16DC561}" sibTransId="{24C80C30-51E0-7648-B9FF-B534832556CC}"/>
    <dgm:cxn modelId="{76B6EB0C-6E41-234F-A973-B73E6E34ACD7}" type="presOf" srcId="{85A82AFF-ADE4-D941-9076-3B3ABA3BBAC4}" destId="{D35748FF-99A5-2B4B-B71B-AC72325A0ABB}" srcOrd="0" destOrd="0" presId="urn:microsoft.com/office/officeart/2009/3/layout/HorizontalOrganizationChart"/>
    <dgm:cxn modelId="{85EF9DCA-9777-9B41-A2E6-7B4C3CAB9A5C}" type="presOf" srcId="{2CEC9427-81CB-0B47-80B7-1E86B16DC561}" destId="{3FF81872-CBA0-C54A-9D9A-C11A21C31275}" srcOrd="0" destOrd="0" presId="urn:microsoft.com/office/officeart/2009/3/layout/HorizontalOrganizationChart"/>
    <dgm:cxn modelId="{84F8D491-C7D0-774E-A29F-A534E16029BA}" srcId="{85A82AFF-ADE4-D941-9076-3B3ABA3BBAC4}" destId="{FEA071AA-E14C-704A-841B-8AFD4FAECAE6}" srcOrd="0" destOrd="0" parTransId="{6F7916DC-1977-6442-B6AE-0EECB6256BE8}" sibTransId="{C7EC1649-CACE-7145-B155-7FCB6316ED9C}"/>
    <dgm:cxn modelId="{20F9AD2A-B343-B242-84CB-398D9782CD73}" type="presOf" srcId="{61045BA2-0032-A74A-8142-99A1E3CE734E}" destId="{B3CFB7C2-E5F3-9347-9D2D-6A9A2E7F1151}" srcOrd="1" destOrd="0" presId="urn:microsoft.com/office/officeart/2009/3/layout/HorizontalOrganizationChart"/>
    <dgm:cxn modelId="{F052D30E-AA0B-994E-89C3-BFE7AA60A7F6}" srcId="{A2ADED93-3FFA-064D-9A9E-D6E0BFFA012E}" destId="{0159A1B6-944D-A743-9B09-BC9ABAA6161C}" srcOrd="0" destOrd="0" parTransId="{9BA41B9A-113B-2947-BDA2-680BB795EC43}" sibTransId="{B4FB5BCA-1AB9-134F-8504-0CD99A18A32C}"/>
    <dgm:cxn modelId="{7767AE82-BCFC-1847-990C-A8DBB0CA1CF1}" type="presOf" srcId="{33E3A8EA-D128-DD46-BBEB-83636E851F59}" destId="{054A6034-A6FD-0B4F-8B81-2C3C012A7EDE}" srcOrd="0" destOrd="0" presId="urn:microsoft.com/office/officeart/2009/3/layout/HorizontalOrganizationChart"/>
    <dgm:cxn modelId="{58957F72-39FC-CE4A-90B6-EBFAE49E5EE7}" type="presOf" srcId="{FEA071AA-E14C-704A-841B-8AFD4FAECAE6}" destId="{56ED0F6D-5B10-644E-8EE6-357776A44C78}" srcOrd="1" destOrd="0" presId="urn:microsoft.com/office/officeart/2009/3/layout/HorizontalOrganizationChart"/>
    <dgm:cxn modelId="{F7DACEE8-1FAD-AF4B-A778-B06C5A3D3BCA}" type="presOf" srcId="{A2ADED93-3FFA-064D-9A9E-D6E0BFFA012E}" destId="{C220386A-A9E2-5C4E-9B80-2ED0E57830C2}" srcOrd="0" destOrd="0" presId="urn:microsoft.com/office/officeart/2009/3/layout/HorizontalOrganizationChart"/>
    <dgm:cxn modelId="{E8D007F8-C5B5-6F4A-947D-1A4B1B5CB351}" srcId="{61045BA2-0032-A74A-8142-99A1E3CE734E}" destId="{2D12069E-6D19-C74E-B690-3EF7FE266BFB}" srcOrd="3" destOrd="0" parTransId="{605C490E-0A68-6546-A60D-0D980D26A5F2}" sibTransId="{3309DCFF-3829-F74A-A41A-1656867630B2}"/>
    <dgm:cxn modelId="{EAF05D7F-4395-9747-97EF-DCAE2969BED0}" type="presOf" srcId="{BAF74D4C-0C21-C346-BA49-8C8A7B8D662D}" destId="{2894EF1B-2C26-3547-9B40-5F7533D31494}" srcOrd="0" destOrd="0" presId="urn:microsoft.com/office/officeart/2009/3/layout/HorizontalOrganizationChart"/>
    <dgm:cxn modelId="{9C242883-2EB9-044B-BD2B-125193F3367F}" type="presOf" srcId="{D1D0FBE1-20B5-EA48-8060-45BC86BFB33B}" destId="{CECBFB3A-2785-194B-814C-2A372EFF8243}" srcOrd="0" destOrd="0" presId="urn:microsoft.com/office/officeart/2009/3/layout/HorizontalOrganizationChart"/>
    <dgm:cxn modelId="{27322F54-0EE8-5546-9D44-90E8BB55DD93}" type="presOf" srcId="{605C490E-0A68-6546-A60D-0D980D26A5F2}" destId="{B3C158AE-337F-E943-8563-7896EC656A2E}" srcOrd="0" destOrd="0" presId="urn:microsoft.com/office/officeart/2009/3/layout/HorizontalOrganizationChart"/>
    <dgm:cxn modelId="{149F6A9D-4A13-A94C-A396-4E1A44DC77CE}" type="presOf" srcId="{85A82AFF-ADE4-D941-9076-3B3ABA3BBAC4}" destId="{A0F3A9F9-707C-1444-A672-1A455B40479F}" srcOrd="1" destOrd="0" presId="urn:microsoft.com/office/officeart/2009/3/layout/HorizontalOrganizationChart"/>
    <dgm:cxn modelId="{72FA3530-A0D2-C848-9484-D3811A0546DE}" srcId="{61045BA2-0032-A74A-8142-99A1E3CE734E}" destId="{BAF74D4C-0C21-C346-BA49-8C8A7B8D662D}" srcOrd="2" destOrd="0" parTransId="{0A4503E6-4D58-7D4A-85F5-111505889336}" sibTransId="{C4CF2AD7-F8E3-B241-8634-64837AFBEF54}"/>
    <dgm:cxn modelId="{F886E907-5FDB-5345-9BDB-F3EEDD09737A}" type="presOf" srcId="{0A4503E6-4D58-7D4A-85F5-111505889336}" destId="{C3D63FC1-DAE1-104A-B782-85CEF179C9BD}" srcOrd="0" destOrd="0" presId="urn:microsoft.com/office/officeart/2009/3/layout/HorizontalOrganizationChart"/>
    <dgm:cxn modelId="{51B78151-0C60-8C46-AB12-D88DC3CE23AF}" type="presOf" srcId="{2D12069E-6D19-C74E-B690-3EF7FE266BFB}" destId="{74F317D7-F046-674B-B402-44CE4C064733}" srcOrd="1" destOrd="0" presId="urn:microsoft.com/office/officeart/2009/3/layout/HorizontalOrganizationChart"/>
    <dgm:cxn modelId="{4C86C855-D28C-134F-874C-8BBF018CA378}" type="presOf" srcId="{0C3A1AD0-DD94-B64E-85DA-165A67FDAD48}" destId="{CDFF61C3-B424-8A43-BDC7-D6BB24E16722}" srcOrd="0" destOrd="0" presId="urn:microsoft.com/office/officeart/2009/3/layout/HorizontalOrganizationChart"/>
    <dgm:cxn modelId="{562A9A35-0A82-D741-A23F-7F83957B8B88}" type="presOf" srcId="{FEA071AA-E14C-704A-841B-8AFD4FAECAE6}" destId="{65F757DE-A427-574D-8511-D88D6AB6BA36}" srcOrd="0" destOrd="0" presId="urn:microsoft.com/office/officeart/2009/3/layout/HorizontalOrganizationChart"/>
    <dgm:cxn modelId="{B3D426E8-C730-6540-8E48-B6A7F8B77C40}" type="presOf" srcId="{0C3A1AD0-DD94-B64E-85DA-165A67FDAD48}" destId="{58039E91-E348-0F49-A45E-3C6516A21494}" srcOrd="1" destOrd="0" presId="urn:microsoft.com/office/officeart/2009/3/layout/HorizontalOrganizationChart"/>
    <dgm:cxn modelId="{3AC7F56C-BF80-D943-969A-470DE2CCF62F}" srcId="{61045BA2-0032-A74A-8142-99A1E3CE734E}" destId="{33E3A8EA-D128-DD46-BBEB-83636E851F59}" srcOrd="0" destOrd="0" parTransId="{3F99384C-F011-6342-82F4-7F886BD7BB1F}" sibTransId="{1214506D-A04E-BF4E-B50E-63C6C92986E9}"/>
    <dgm:cxn modelId="{F1EB36F3-7B69-AF41-94A3-5D72C1A1424E}" type="presOf" srcId="{7CE58413-506E-F04E-BAAE-036991642794}" destId="{F0F50242-220E-B045-95CE-EB4D88A5AF60}" srcOrd="0" destOrd="0" presId="urn:microsoft.com/office/officeart/2009/3/layout/HorizontalOrganizationChart"/>
    <dgm:cxn modelId="{0D195BAD-83F9-2D4B-8C2B-71177860C524}" srcId="{0159A1B6-944D-A743-9B09-BC9ABAA6161C}" destId="{61045BA2-0032-A74A-8142-99A1E3CE734E}" srcOrd="0" destOrd="0" parTransId="{D1D0FBE1-20B5-EA48-8060-45BC86BFB33B}" sibTransId="{C5A452E6-57AF-6A45-95D8-160ADC1F769B}"/>
    <dgm:cxn modelId="{FA2A6DC7-6DEF-5549-B78E-7CC289C91960}" type="presOf" srcId="{61045BA2-0032-A74A-8142-99A1E3CE734E}" destId="{36297380-54BC-C949-8E13-05312C48A695}" srcOrd="0" destOrd="0" presId="urn:microsoft.com/office/officeart/2009/3/layout/HorizontalOrganizationChart"/>
    <dgm:cxn modelId="{F08AF063-464B-6F4A-842F-F96EF7F64F29}" type="presOf" srcId="{0159A1B6-944D-A743-9B09-BC9ABAA6161C}" destId="{93423A46-51E5-224B-8F4B-8B6DF2BE6129}" srcOrd="1" destOrd="0" presId="urn:microsoft.com/office/officeart/2009/3/layout/HorizontalOrganizationChart"/>
    <dgm:cxn modelId="{6490FAB4-B63C-5244-B0D1-CCBADFBDF731}" type="presOf" srcId="{0159A1B6-944D-A743-9B09-BC9ABAA6161C}" destId="{605B6B3E-4A55-6248-A065-E83839963954}" srcOrd="0" destOrd="0" presId="urn:microsoft.com/office/officeart/2009/3/layout/HorizontalOrganizationChart"/>
    <dgm:cxn modelId="{47C3761D-C00C-3A4B-84C5-E7B5E6A2CF5A}" type="presParOf" srcId="{C220386A-A9E2-5C4E-9B80-2ED0E57830C2}" destId="{461C6B43-807E-A646-8DD2-05388960CC9A}" srcOrd="0" destOrd="0" presId="urn:microsoft.com/office/officeart/2009/3/layout/HorizontalOrganizationChart"/>
    <dgm:cxn modelId="{AFCB53E9-974D-E649-A404-C908989967BB}" type="presParOf" srcId="{461C6B43-807E-A646-8DD2-05388960CC9A}" destId="{F00D994E-6CB2-5F4A-976C-39DD58006C74}" srcOrd="0" destOrd="0" presId="urn:microsoft.com/office/officeart/2009/3/layout/HorizontalOrganizationChart"/>
    <dgm:cxn modelId="{563AD83A-24CB-FC46-9332-10D210C01B99}" type="presParOf" srcId="{F00D994E-6CB2-5F4A-976C-39DD58006C74}" destId="{605B6B3E-4A55-6248-A065-E83839963954}" srcOrd="0" destOrd="0" presId="urn:microsoft.com/office/officeart/2009/3/layout/HorizontalOrganizationChart"/>
    <dgm:cxn modelId="{641E06DE-8886-AB46-BFC0-E56B3F1C7BBD}" type="presParOf" srcId="{F00D994E-6CB2-5F4A-976C-39DD58006C74}" destId="{93423A46-51E5-224B-8F4B-8B6DF2BE6129}" srcOrd="1" destOrd="0" presId="urn:microsoft.com/office/officeart/2009/3/layout/HorizontalOrganizationChart"/>
    <dgm:cxn modelId="{A23F5A6D-10D8-E74F-8C6C-60331C60F349}" type="presParOf" srcId="{461C6B43-807E-A646-8DD2-05388960CC9A}" destId="{AA636774-1E37-0D41-AAAA-6E0F14164039}" srcOrd="1" destOrd="0" presId="urn:microsoft.com/office/officeart/2009/3/layout/HorizontalOrganizationChart"/>
    <dgm:cxn modelId="{450C6116-E122-C144-98F6-E290B33569DD}" type="presParOf" srcId="{AA636774-1E37-0D41-AAAA-6E0F14164039}" destId="{CECBFB3A-2785-194B-814C-2A372EFF8243}" srcOrd="0" destOrd="0" presId="urn:microsoft.com/office/officeart/2009/3/layout/HorizontalOrganizationChart"/>
    <dgm:cxn modelId="{1D8E3EB1-62B3-094A-AA88-FA31FDE3FB22}" type="presParOf" srcId="{AA636774-1E37-0D41-AAAA-6E0F14164039}" destId="{8AFE6A5B-6E5E-F140-8A2F-EB22C726D934}" srcOrd="1" destOrd="0" presId="urn:microsoft.com/office/officeart/2009/3/layout/HorizontalOrganizationChart"/>
    <dgm:cxn modelId="{D1A967F7-9911-3A4C-9300-29EAE4A0A951}" type="presParOf" srcId="{8AFE6A5B-6E5E-F140-8A2F-EB22C726D934}" destId="{8A7DB523-E814-6648-8896-9394D04D1B2C}" srcOrd="0" destOrd="0" presId="urn:microsoft.com/office/officeart/2009/3/layout/HorizontalOrganizationChart"/>
    <dgm:cxn modelId="{E6976F92-891C-1941-B18C-A8E739101B45}" type="presParOf" srcId="{8A7DB523-E814-6648-8896-9394D04D1B2C}" destId="{36297380-54BC-C949-8E13-05312C48A695}" srcOrd="0" destOrd="0" presId="urn:microsoft.com/office/officeart/2009/3/layout/HorizontalOrganizationChart"/>
    <dgm:cxn modelId="{A476F32A-36A7-1C48-B12A-0E87C4914D87}" type="presParOf" srcId="{8A7DB523-E814-6648-8896-9394D04D1B2C}" destId="{B3CFB7C2-E5F3-9347-9D2D-6A9A2E7F1151}" srcOrd="1" destOrd="0" presId="urn:microsoft.com/office/officeart/2009/3/layout/HorizontalOrganizationChart"/>
    <dgm:cxn modelId="{ACDAF043-A40B-1947-BE4C-04406EF78EA2}" type="presParOf" srcId="{8AFE6A5B-6E5E-F140-8A2F-EB22C726D934}" destId="{87617FA7-45C5-5340-BE75-2C682F9AEAFD}" srcOrd="1" destOrd="0" presId="urn:microsoft.com/office/officeart/2009/3/layout/HorizontalOrganizationChart"/>
    <dgm:cxn modelId="{4165F869-B639-0D41-B06D-7382973BF6B4}" type="presParOf" srcId="{87617FA7-45C5-5340-BE75-2C682F9AEAFD}" destId="{F0F50242-220E-B045-95CE-EB4D88A5AF60}" srcOrd="0" destOrd="0" presId="urn:microsoft.com/office/officeart/2009/3/layout/HorizontalOrganizationChart"/>
    <dgm:cxn modelId="{351D8436-4A68-D146-B834-225D5194E496}" type="presParOf" srcId="{87617FA7-45C5-5340-BE75-2C682F9AEAFD}" destId="{05892AF2-16D1-5B4F-A513-9DF584566EA6}" srcOrd="1" destOrd="0" presId="urn:microsoft.com/office/officeart/2009/3/layout/HorizontalOrganizationChart"/>
    <dgm:cxn modelId="{419F3566-1855-2540-9A12-619A6BF26546}" type="presParOf" srcId="{05892AF2-16D1-5B4F-A513-9DF584566EA6}" destId="{83030C50-6CEA-384A-AA6B-0B20601EDF0D}" srcOrd="0" destOrd="0" presId="urn:microsoft.com/office/officeart/2009/3/layout/HorizontalOrganizationChart"/>
    <dgm:cxn modelId="{D66FF051-8F4F-AC45-85F5-3C457D02B7EF}" type="presParOf" srcId="{83030C50-6CEA-384A-AA6B-0B20601EDF0D}" destId="{D35748FF-99A5-2B4B-B71B-AC72325A0ABB}" srcOrd="0" destOrd="0" presId="urn:microsoft.com/office/officeart/2009/3/layout/HorizontalOrganizationChart"/>
    <dgm:cxn modelId="{E17E69F7-4537-4B43-872E-1E0D498FAB99}" type="presParOf" srcId="{83030C50-6CEA-384A-AA6B-0B20601EDF0D}" destId="{A0F3A9F9-707C-1444-A672-1A455B40479F}" srcOrd="1" destOrd="0" presId="urn:microsoft.com/office/officeart/2009/3/layout/HorizontalOrganizationChart"/>
    <dgm:cxn modelId="{BBE576D1-2140-A24C-B06F-6A6154309E73}" type="presParOf" srcId="{05892AF2-16D1-5B4F-A513-9DF584566EA6}" destId="{BA33E63E-0988-5245-850E-066F695B9B50}" srcOrd="1" destOrd="0" presId="urn:microsoft.com/office/officeart/2009/3/layout/HorizontalOrganizationChart"/>
    <dgm:cxn modelId="{80AD2204-E994-794B-A77A-FC05AEF1BF10}" type="presParOf" srcId="{BA33E63E-0988-5245-850E-066F695B9B50}" destId="{03001972-E2EE-5944-AD61-213796A0C2C5}" srcOrd="0" destOrd="0" presId="urn:microsoft.com/office/officeart/2009/3/layout/HorizontalOrganizationChart"/>
    <dgm:cxn modelId="{3A745163-4F0A-B94E-BA42-D20BDD0ED2E3}" type="presParOf" srcId="{BA33E63E-0988-5245-850E-066F695B9B50}" destId="{AC9A4B17-209E-C74A-8A08-F1B7A8DB947B}" srcOrd="1" destOrd="0" presId="urn:microsoft.com/office/officeart/2009/3/layout/HorizontalOrganizationChart"/>
    <dgm:cxn modelId="{C5FFED5D-F7DB-BB4D-A42A-7EA807356493}" type="presParOf" srcId="{AC9A4B17-209E-C74A-8A08-F1B7A8DB947B}" destId="{0A8F160E-C3F4-7E44-BFFB-6EDCE8572F8A}" srcOrd="0" destOrd="0" presId="urn:microsoft.com/office/officeart/2009/3/layout/HorizontalOrganizationChart"/>
    <dgm:cxn modelId="{952C524A-4B8C-8E44-92AA-25509328561B}" type="presParOf" srcId="{0A8F160E-C3F4-7E44-BFFB-6EDCE8572F8A}" destId="{65F757DE-A427-574D-8511-D88D6AB6BA36}" srcOrd="0" destOrd="0" presId="urn:microsoft.com/office/officeart/2009/3/layout/HorizontalOrganizationChart"/>
    <dgm:cxn modelId="{2259798F-1E62-B143-8A98-3B21EECA49E5}" type="presParOf" srcId="{0A8F160E-C3F4-7E44-BFFB-6EDCE8572F8A}" destId="{56ED0F6D-5B10-644E-8EE6-357776A44C78}" srcOrd="1" destOrd="0" presId="urn:microsoft.com/office/officeart/2009/3/layout/HorizontalOrganizationChart"/>
    <dgm:cxn modelId="{9C3519E9-9849-754A-A3B7-48600492B421}" type="presParOf" srcId="{AC9A4B17-209E-C74A-8A08-F1B7A8DB947B}" destId="{493B99FE-95FA-D149-8AC7-949105AB5F70}" srcOrd="1" destOrd="0" presId="urn:microsoft.com/office/officeart/2009/3/layout/HorizontalOrganizationChart"/>
    <dgm:cxn modelId="{3EC5B0DE-D4EF-3341-9208-A2751EB9C2D0}" type="presParOf" srcId="{AC9A4B17-209E-C74A-8A08-F1B7A8DB947B}" destId="{8E49DC94-777C-CE44-8E0B-3AAE6FA9F65D}" srcOrd="2" destOrd="0" presId="urn:microsoft.com/office/officeart/2009/3/layout/HorizontalOrganizationChart"/>
    <dgm:cxn modelId="{9FBD2722-0166-0147-AF14-700993250C71}" type="presParOf" srcId="{05892AF2-16D1-5B4F-A513-9DF584566EA6}" destId="{54143DBE-25ED-EC4A-8510-A165A5BBB0E3}" srcOrd="2" destOrd="0" presId="urn:microsoft.com/office/officeart/2009/3/layout/HorizontalOrganizationChart"/>
    <dgm:cxn modelId="{7A225E0E-AC62-D94F-A311-DFF46B10BB78}" type="presParOf" srcId="{54143DBE-25ED-EC4A-8510-A165A5BBB0E3}" destId="{3FF81872-CBA0-C54A-9D9A-C11A21C31275}" srcOrd="0" destOrd="0" presId="urn:microsoft.com/office/officeart/2009/3/layout/HorizontalOrganizationChart"/>
    <dgm:cxn modelId="{A90BF169-9A20-DD48-AEC8-04C5F7ACCCEB}" type="presParOf" srcId="{54143DBE-25ED-EC4A-8510-A165A5BBB0E3}" destId="{D1C2370A-AD4F-1E4E-8B72-327907F35B3A}" srcOrd="1" destOrd="0" presId="urn:microsoft.com/office/officeart/2009/3/layout/HorizontalOrganizationChart"/>
    <dgm:cxn modelId="{DCAB625A-984B-954E-92C8-04F511331C7A}" type="presParOf" srcId="{D1C2370A-AD4F-1E4E-8B72-327907F35B3A}" destId="{C91423E7-70A7-784C-81E8-98FADF8C3586}" srcOrd="0" destOrd="0" presId="urn:microsoft.com/office/officeart/2009/3/layout/HorizontalOrganizationChart"/>
    <dgm:cxn modelId="{7665EEA0-19B0-8540-9316-B3933D8721CA}" type="presParOf" srcId="{C91423E7-70A7-784C-81E8-98FADF8C3586}" destId="{CDFF61C3-B424-8A43-BDC7-D6BB24E16722}" srcOrd="0" destOrd="0" presId="urn:microsoft.com/office/officeart/2009/3/layout/HorizontalOrganizationChart"/>
    <dgm:cxn modelId="{1F58269A-81A6-0E43-92A1-90B583BC39E0}" type="presParOf" srcId="{C91423E7-70A7-784C-81E8-98FADF8C3586}" destId="{58039E91-E348-0F49-A45E-3C6516A21494}" srcOrd="1" destOrd="0" presId="urn:microsoft.com/office/officeart/2009/3/layout/HorizontalOrganizationChart"/>
    <dgm:cxn modelId="{2F121365-2AF4-CB4F-B9D9-6F2DFB9807E6}" type="presParOf" srcId="{D1C2370A-AD4F-1E4E-8B72-327907F35B3A}" destId="{697279FC-9871-9742-89A2-9B23F58B6121}" srcOrd="1" destOrd="0" presId="urn:microsoft.com/office/officeart/2009/3/layout/HorizontalOrganizationChart"/>
    <dgm:cxn modelId="{5C0D2983-99BF-514E-9C3B-05B8CD57020D}" type="presParOf" srcId="{D1C2370A-AD4F-1E4E-8B72-327907F35B3A}" destId="{D80149BC-C6CC-ED49-B2E9-163E09C89D7A}" srcOrd="2" destOrd="0" presId="urn:microsoft.com/office/officeart/2009/3/layout/HorizontalOrganizationChart"/>
    <dgm:cxn modelId="{2F4893DA-4A1D-D642-8ADD-0B6C47FF85D8}" type="presParOf" srcId="{87617FA7-45C5-5340-BE75-2C682F9AEAFD}" destId="{C3D63FC1-DAE1-104A-B782-85CEF179C9BD}" srcOrd="2" destOrd="0" presId="urn:microsoft.com/office/officeart/2009/3/layout/HorizontalOrganizationChart"/>
    <dgm:cxn modelId="{FBD0A1F5-B369-934A-B699-99EA29A54AA1}" type="presParOf" srcId="{87617FA7-45C5-5340-BE75-2C682F9AEAFD}" destId="{879E85B0-1985-DA43-88F8-8FD76AD523A8}" srcOrd="3" destOrd="0" presId="urn:microsoft.com/office/officeart/2009/3/layout/HorizontalOrganizationChart"/>
    <dgm:cxn modelId="{6395D845-A950-1B4A-8ACF-A30147157A31}" type="presParOf" srcId="{879E85B0-1985-DA43-88F8-8FD76AD523A8}" destId="{D231E513-136C-7A4D-882C-C302E8725982}" srcOrd="0" destOrd="0" presId="urn:microsoft.com/office/officeart/2009/3/layout/HorizontalOrganizationChart"/>
    <dgm:cxn modelId="{832E17D1-0BEC-9C42-8EA2-12998F5ADFCD}" type="presParOf" srcId="{D231E513-136C-7A4D-882C-C302E8725982}" destId="{2894EF1B-2C26-3547-9B40-5F7533D31494}" srcOrd="0" destOrd="0" presId="urn:microsoft.com/office/officeart/2009/3/layout/HorizontalOrganizationChart"/>
    <dgm:cxn modelId="{B8EA1C5D-C5A3-7241-B10F-F79A4332485D}" type="presParOf" srcId="{D231E513-136C-7A4D-882C-C302E8725982}" destId="{4A86A546-DAE3-6349-A9BB-9B0E2032D867}" srcOrd="1" destOrd="0" presId="urn:microsoft.com/office/officeart/2009/3/layout/HorizontalOrganizationChart"/>
    <dgm:cxn modelId="{80E6BDF0-2B01-8146-AEB7-9FC0974956E7}" type="presParOf" srcId="{879E85B0-1985-DA43-88F8-8FD76AD523A8}" destId="{520A31B7-E95F-AB40-A493-39F27E618F48}" srcOrd="1" destOrd="0" presId="urn:microsoft.com/office/officeart/2009/3/layout/HorizontalOrganizationChart"/>
    <dgm:cxn modelId="{030B8880-67D5-1246-9B50-7B1D69DEBFE6}" type="presParOf" srcId="{879E85B0-1985-DA43-88F8-8FD76AD523A8}" destId="{15194400-8C90-ED40-B9E9-766C8522A4E8}" srcOrd="2" destOrd="0" presId="urn:microsoft.com/office/officeart/2009/3/layout/HorizontalOrganizationChart"/>
    <dgm:cxn modelId="{4441D093-DBED-8044-83DF-9662ACF90FF2}" type="presParOf" srcId="{87617FA7-45C5-5340-BE75-2C682F9AEAFD}" destId="{B3C158AE-337F-E943-8563-7896EC656A2E}" srcOrd="4" destOrd="0" presId="urn:microsoft.com/office/officeart/2009/3/layout/HorizontalOrganizationChart"/>
    <dgm:cxn modelId="{FF17AE83-4660-924C-8105-B92A0F53F578}" type="presParOf" srcId="{87617FA7-45C5-5340-BE75-2C682F9AEAFD}" destId="{707A4BB8-CA7D-5F44-8E90-AF2FEDF54628}" srcOrd="5" destOrd="0" presId="urn:microsoft.com/office/officeart/2009/3/layout/HorizontalOrganizationChart"/>
    <dgm:cxn modelId="{DF405A5C-5605-E348-A2EF-9839871C4AB3}" type="presParOf" srcId="{707A4BB8-CA7D-5F44-8E90-AF2FEDF54628}" destId="{13200118-81C2-384D-B6C4-C77515E61DE2}" srcOrd="0" destOrd="0" presId="urn:microsoft.com/office/officeart/2009/3/layout/HorizontalOrganizationChart"/>
    <dgm:cxn modelId="{65598916-3F12-A24F-AAE2-33F0250102EA}" type="presParOf" srcId="{13200118-81C2-384D-B6C4-C77515E61DE2}" destId="{C4F1CC39-F127-554A-928C-B17B7416D0E6}" srcOrd="0" destOrd="0" presId="urn:microsoft.com/office/officeart/2009/3/layout/HorizontalOrganizationChart"/>
    <dgm:cxn modelId="{357503B4-42FA-E942-AD14-1BF26E7862CF}" type="presParOf" srcId="{13200118-81C2-384D-B6C4-C77515E61DE2}" destId="{74F317D7-F046-674B-B402-44CE4C064733}" srcOrd="1" destOrd="0" presId="urn:microsoft.com/office/officeart/2009/3/layout/HorizontalOrganizationChart"/>
    <dgm:cxn modelId="{D9DC645B-A278-1C48-9123-0257B4FCABEB}" type="presParOf" srcId="{707A4BB8-CA7D-5F44-8E90-AF2FEDF54628}" destId="{B75DF819-1E06-C049-BDCC-92699FC3C4F7}" srcOrd="1" destOrd="0" presId="urn:microsoft.com/office/officeart/2009/3/layout/HorizontalOrganizationChart"/>
    <dgm:cxn modelId="{AB52DBB0-AE50-4946-8945-FEE54840DB53}" type="presParOf" srcId="{707A4BB8-CA7D-5F44-8E90-AF2FEDF54628}" destId="{66BA04B5-707B-8741-B68C-1D40D089E8D4}" srcOrd="2" destOrd="0" presId="urn:microsoft.com/office/officeart/2009/3/layout/HorizontalOrganizationChart"/>
    <dgm:cxn modelId="{B74752B9-3270-5444-AF97-E88BE62CE05F}" type="presParOf" srcId="{8AFE6A5B-6E5E-F140-8A2F-EB22C726D934}" destId="{DC53B1F1-A848-2444-90FD-00220EF9B72D}" srcOrd="2" destOrd="0" presId="urn:microsoft.com/office/officeart/2009/3/layout/HorizontalOrganizationChart"/>
    <dgm:cxn modelId="{BD802749-0D59-6E46-AF71-50CBB188DEA4}" type="presParOf" srcId="{DC53B1F1-A848-2444-90FD-00220EF9B72D}" destId="{E796BBC9-4FF3-B84C-94B7-D1A58B9AF19F}" srcOrd="0" destOrd="0" presId="urn:microsoft.com/office/officeart/2009/3/layout/HorizontalOrganizationChart"/>
    <dgm:cxn modelId="{9AAFF362-8800-6149-B22F-B23DF86015FA}" type="presParOf" srcId="{DC53B1F1-A848-2444-90FD-00220EF9B72D}" destId="{78D00CB0-1C51-A041-8222-C17FB1B51FDC}" srcOrd="1" destOrd="0" presId="urn:microsoft.com/office/officeart/2009/3/layout/HorizontalOrganizationChart"/>
    <dgm:cxn modelId="{EC829CD4-944D-DF4D-AD52-A35E45B6DED9}" type="presParOf" srcId="{78D00CB0-1C51-A041-8222-C17FB1B51FDC}" destId="{D64A9110-4CA1-064D-9E37-A3D4828113EA}" srcOrd="0" destOrd="0" presId="urn:microsoft.com/office/officeart/2009/3/layout/HorizontalOrganizationChart"/>
    <dgm:cxn modelId="{7AFE7950-6A42-2740-AD31-B7E0EEEABF1E}" type="presParOf" srcId="{D64A9110-4CA1-064D-9E37-A3D4828113EA}" destId="{054A6034-A6FD-0B4F-8B81-2C3C012A7EDE}" srcOrd="0" destOrd="0" presId="urn:microsoft.com/office/officeart/2009/3/layout/HorizontalOrganizationChart"/>
    <dgm:cxn modelId="{4296AF31-9050-E749-8749-3E34E347EFFF}" type="presParOf" srcId="{D64A9110-4CA1-064D-9E37-A3D4828113EA}" destId="{9A9A7203-F24B-D049-95E4-200E853163F0}" srcOrd="1" destOrd="0" presId="urn:microsoft.com/office/officeart/2009/3/layout/HorizontalOrganizationChart"/>
    <dgm:cxn modelId="{FFCAE9B1-C54B-EB43-83AD-35DCE63A26DA}" type="presParOf" srcId="{78D00CB0-1C51-A041-8222-C17FB1B51FDC}" destId="{A7900493-455D-9D43-80D8-D9C7EA03EF33}" srcOrd="1" destOrd="0" presId="urn:microsoft.com/office/officeart/2009/3/layout/HorizontalOrganizationChart"/>
    <dgm:cxn modelId="{D4D45DF5-736E-6041-930E-DD54E961C2B4}" type="presParOf" srcId="{78D00CB0-1C51-A041-8222-C17FB1B51FDC}" destId="{61DE12FB-B4BC-684A-8F73-4B2FC58D409D}" srcOrd="2" destOrd="0" presId="urn:microsoft.com/office/officeart/2009/3/layout/HorizontalOrganizationChart"/>
    <dgm:cxn modelId="{88210A47-2A19-7E40-8D61-F514C2B85318}" type="presParOf" srcId="{461C6B43-807E-A646-8DD2-05388960CC9A}" destId="{59A24E6F-F1A6-8F42-9566-35A949861318}"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A2ADED93-3FFA-064D-9A9E-D6E0BFFA012E}" type="doc">
      <dgm:prSet loTypeId="urn:microsoft.com/office/officeart/2009/3/layout/HorizontalOrganizationChart" loCatId="" qsTypeId="urn:microsoft.com/office/officeart/2005/8/quickstyle/simple1" qsCatId="simple" csTypeId="urn:microsoft.com/office/officeart/2005/8/colors/accent2_2" csCatId="accent2" phldr="1"/>
      <dgm:spPr/>
      <dgm:t>
        <a:bodyPr/>
        <a:lstStyle/>
        <a:p>
          <a:endParaRPr lang="en-US"/>
        </a:p>
      </dgm:t>
    </dgm:pt>
    <dgm:pt modelId="{0159A1B6-944D-A743-9B09-BC9ABAA6161C}">
      <dgm:prSet phldrT="[Text]" custT="1"/>
      <dgm:spPr>
        <a:solidFill>
          <a:srgbClr val="BEEDFF"/>
        </a:solidFill>
      </dgm:spPr>
      <dgm:t>
        <a:bodyPr/>
        <a:lstStyle/>
        <a:p>
          <a:r>
            <a:rPr lang="en-US" sz="1400" dirty="0" smtClean="0">
              <a:solidFill>
                <a:schemeClr val="bg2">
                  <a:lumMod val="25000"/>
                </a:schemeClr>
              </a:solidFill>
            </a:rPr>
            <a:t>Master Product Data</a:t>
          </a:r>
        </a:p>
      </dgm:t>
    </dgm:pt>
    <dgm:pt modelId="{9BA41B9A-113B-2947-BDA2-680BB795EC43}" type="parTrans" cxnId="{F052D30E-AA0B-994E-89C3-BFE7AA60A7F6}">
      <dgm:prSet/>
      <dgm:spPr/>
      <dgm:t>
        <a:bodyPr/>
        <a:lstStyle/>
        <a:p>
          <a:endParaRPr lang="en-US" sz="1400">
            <a:solidFill>
              <a:schemeClr val="bg2">
                <a:lumMod val="25000"/>
              </a:schemeClr>
            </a:solidFill>
          </a:endParaRPr>
        </a:p>
      </dgm:t>
    </dgm:pt>
    <dgm:pt modelId="{B4FB5BCA-1AB9-134F-8504-0CD99A18A32C}" type="sibTrans" cxnId="{F052D30E-AA0B-994E-89C3-BFE7AA60A7F6}">
      <dgm:prSet/>
      <dgm:spPr/>
      <dgm:t>
        <a:bodyPr/>
        <a:lstStyle/>
        <a:p>
          <a:endParaRPr lang="en-US" sz="1400">
            <a:solidFill>
              <a:schemeClr val="bg2">
                <a:lumMod val="25000"/>
              </a:schemeClr>
            </a:solidFill>
          </a:endParaRPr>
        </a:p>
      </dgm:t>
    </dgm:pt>
    <dgm:pt modelId="{61045BA2-0032-A74A-8142-99A1E3CE734E}">
      <dgm:prSet phldrT="[Text]" custT="1"/>
      <dgm:spPr>
        <a:solidFill>
          <a:srgbClr val="FBB034"/>
        </a:solidFill>
      </dgm:spPr>
      <dgm:t>
        <a:bodyPr/>
        <a:lstStyle/>
        <a:p>
          <a:r>
            <a:rPr lang="en-US" sz="1400" dirty="0" smtClean="0">
              <a:solidFill>
                <a:schemeClr val="bg2">
                  <a:lumMod val="25000"/>
                </a:schemeClr>
              </a:solidFill>
            </a:rPr>
            <a:t>Product data cache</a:t>
          </a:r>
          <a:endParaRPr lang="en-US" sz="1400" dirty="0">
            <a:solidFill>
              <a:schemeClr val="bg2">
                <a:lumMod val="25000"/>
              </a:schemeClr>
            </a:solidFill>
          </a:endParaRPr>
        </a:p>
      </dgm:t>
    </dgm:pt>
    <dgm:pt modelId="{D1D0FBE1-20B5-EA48-8060-45BC86BFB33B}" type="parTrans" cxnId="{0D195BAD-83F9-2D4B-8C2B-71177860C524}">
      <dgm:prSet/>
      <dgm:spPr>
        <a:ln>
          <a:solidFill>
            <a:schemeClr val="tx1"/>
          </a:solidFill>
        </a:ln>
      </dgm:spPr>
      <dgm:t>
        <a:bodyPr/>
        <a:lstStyle/>
        <a:p>
          <a:endParaRPr lang="en-US" sz="1400">
            <a:solidFill>
              <a:schemeClr val="bg2">
                <a:lumMod val="25000"/>
              </a:schemeClr>
            </a:solidFill>
          </a:endParaRPr>
        </a:p>
      </dgm:t>
    </dgm:pt>
    <dgm:pt modelId="{C5A452E6-57AF-6A45-95D8-160ADC1F769B}" type="sibTrans" cxnId="{0D195BAD-83F9-2D4B-8C2B-71177860C524}">
      <dgm:prSet/>
      <dgm:spPr/>
      <dgm:t>
        <a:bodyPr/>
        <a:lstStyle/>
        <a:p>
          <a:endParaRPr lang="en-US" sz="1400">
            <a:solidFill>
              <a:schemeClr val="bg2">
                <a:lumMod val="25000"/>
              </a:schemeClr>
            </a:solidFill>
          </a:endParaRPr>
        </a:p>
      </dgm:t>
    </dgm:pt>
    <dgm:pt modelId="{BAF74D4C-0C21-C346-BA49-8C8A7B8D662D}">
      <dgm:prSet phldrT="[Text]" custT="1"/>
      <dgm:spPr>
        <a:solidFill>
          <a:srgbClr val="FBB034"/>
        </a:solidFill>
      </dgm:spPr>
      <dgm:t>
        <a:bodyPr/>
        <a:lstStyle/>
        <a:p>
          <a:r>
            <a:rPr lang="en-US" sz="1400" dirty="0" smtClean="0">
              <a:solidFill>
                <a:schemeClr val="bg2">
                  <a:lumMod val="25000"/>
                </a:schemeClr>
              </a:solidFill>
            </a:rPr>
            <a:t>Experience</a:t>
          </a:r>
          <a:endParaRPr lang="en-US" sz="1400" dirty="0">
            <a:solidFill>
              <a:schemeClr val="bg2">
                <a:lumMod val="25000"/>
              </a:schemeClr>
            </a:solidFill>
          </a:endParaRPr>
        </a:p>
      </dgm:t>
    </dgm:pt>
    <dgm:pt modelId="{0A4503E6-4D58-7D4A-85F5-111505889336}" type="parTrans" cxnId="{72FA3530-A0D2-C848-9484-D3811A0546DE}">
      <dgm:prSet/>
      <dgm:spPr>
        <a:ln>
          <a:solidFill>
            <a:schemeClr val="tx1"/>
          </a:solidFill>
        </a:ln>
      </dgm:spPr>
      <dgm:t>
        <a:bodyPr/>
        <a:lstStyle/>
        <a:p>
          <a:endParaRPr lang="en-US" sz="1400">
            <a:solidFill>
              <a:schemeClr val="bg2">
                <a:lumMod val="25000"/>
              </a:schemeClr>
            </a:solidFill>
          </a:endParaRPr>
        </a:p>
      </dgm:t>
    </dgm:pt>
    <dgm:pt modelId="{C4CF2AD7-F8E3-B241-8634-64837AFBEF54}" type="sibTrans" cxnId="{72FA3530-A0D2-C848-9484-D3811A0546DE}">
      <dgm:prSet/>
      <dgm:spPr/>
      <dgm:t>
        <a:bodyPr/>
        <a:lstStyle/>
        <a:p>
          <a:endParaRPr lang="en-US" sz="1400">
            <a:solidFill>
              <a:schemeClr val="bg2">
                <a:lumMod val="25000"/>
              </a:schemeClr>
            </a:solidFill>
          </a:endParaRPr>
        </a:p>
      </dgm:t>
    </dgm:pt>
    <dgm:pt modelId="{33E3A8EA-D128-DD46-BBEB-83636E851F59}" type="asst">
      <dgm:prSet custT="1"/>
      <dgm:spPr>
        <a:solidFill>
          <a:srgbClr val="FBB034"/>
        </a:solidFill>
      </dgm:spPr>
      <dgm:t>
        <a:bodyPr/>
        <a:lstStyle/>
        <a:p>
          <a:r>
            <a:rPr lang="en-US" sz="1400" dirty="0" smtClean="0">
              <a:solidFill>
                <a:schemeClr val="bg2">
                  <a:lumMod val="25000"/>
                </a:schemeClr>
              </a:solidFill>
            </a:rPr>
            <a:t>Marketing</a:t>
          </a:r>
          <a:r>
            <a:rPr lang="en-US" sz="1400" baseline="0" dirty="0" smtClean="0">
              <a:solidFill>
                <a:schemeClr val="bg2">
                  <a:lumMod val="25000"/>
                </a:schemeClr>
              </a:solidFill>
            </a:rPr>
            <a:t> data</a:t>
          </a:r>
          <a:endParaRPr lang="en-US" sz="1400" dirty="0">
            <a:solidFill>
              <a:schemeClr val="bg2">
                <a:lumMod val="25000"/>
              </a:schemeClr>
            </a:solidFill>
          </a:endParaRPr>
        </a:p>
      </dgm:t>
    </dgm:pt>
    <dgm:pt modelId="{3F99384C-F011-6342-82F4-7F886BD7BB1F}" type="parTrans" cxnId="{3AC7F56C-BF80-D943-969A-470DE2CCF62F}">
      <dgm:prSet/>
      <dgm:spPr>
        <a:ln>
          <a:solidFill>
            <a:schemeClr val="tx1"/>
          </a:solidFill>
        </a:ln>
      </dgm:spPr>
      <dgm:t>
        <a:bodyPr/>
        <a:lstStyle/>
        <a:p>
          <a:endParaRPr lang="en-US" sz="1400">
            <a:solidFill>
              <a:schemeClr val="bg2">
                <a:lumMod val="25000"/>
              </a:schemeClr>
            </a:solidFill>
          </a:endParaRPr>
        </a:p>
      </dgm:t>
    </dgm:pt>
    <dgm:pt modelId="{1214506D-A04E-BF4E-B50E-63C6C92986E9}" type="sibTrans" cxnId="{3AC7F56C-BF80-D943-969A-470DE2CCF62F}">
      <dgm:prSet/>
      <dgm:spPr/>
      <dgm:t>
        <a:bodyPr/>
        <a:lstStyle/>
        <a:p>
          <a:endParaRPr lang="en-US" sz="1400">
            <a:solidFill>
              <a:schemeClr val="bg2">
                <a:lumMod val="25000"/>
              </a:schemeClr>
            </a:solidFill>
          </a:endParaRPr>
        </a:p>
      </dgm:t>
    </dgm:pt>
    <dgm:pt modelId="{85A82AFF-ADE4-D941-9076-3B3ABA3BBAC4}">
      <dgm:prSet custT="1"/>
      <dgm:spPr>
        <a:solidFill>
          <a:srgbClr val="FBB034"/>
        </a:solidFill>
      </dgm:spPr>
      <dgm:t>
        <a:bodyPr/>
        <a:lstStyle/>
        <a:p>
          <a:r>
            <a:rPr lang="en-US" sz="1400" dirty="0" smtClean="0">
              <a:solidFill>
                <a:schemeClr val="bg2">
                  <a:lumMod val="25000"/>
                </a:schemeClr>
              </a:solidFill>
            </a:rPr>
            <a:t>Catalog Blueprint</a:t>
          </a:r>
          <a:endParaRPr lang="en-US" sz="1400" dirty="0">
            <a:solidFill>
              <a:schemeClr val="bg2">
                <a:lumMod val="25000"/>
              </a:schemeClr>
            </a:solidFill>
          </a:endParaRPr>
        </a:p>
      </dgm:t>
    </dgm:pt>
    <dgm:pt modelId="{7CE58413-506E-F04E-BAAE-036991642794}" type="parTrans" cxnId="{83126922-8216-BD4C-B314-432B4FD742BC}">
      <dgm:prSet/>
      <dgm:spPr>
        <a:ln>
          <a:solidFill>
            <a:schemeClr val="tx1"/>
          </a:solidFill>
        </a:ln>
      </dgm:spPr>
      <dgm:t>
        <a:bodyPr/>
        <a:lstStyle/>
        <a:p>
          <a:endParaRPr lang="en-US" sz="1400">
            <a:solidFill>
              <a:schemeClr val="bg2">
                <a:lumMod val="25000"/>
              </a:schemeClr>
            </a:solidFill>
          </a:endParaRPr>
        </a:p>
      </dgm:t>
    </dgm:pt>
    <dgm:pt modelId="{C029EF96-311E-5443-AAF9-A33F818A72AA}" type="sibTrans" cxnId="{83126922-8216-BD4C-B314-432B4FD742BC}">
      <dgm:prSet/>
      <dgm:spPr/>
      <dgm:t>
        <a:bodyPr/>
        <a:lstStyle/>
        <a:p>
          <a:endParaRPr lang="en-US" sz="1400">
            <a:solidFill>
              <a:schemeClr val="bg2">
                <a:lumMod val="25000"/>
              </a:schemeClr>
            </a:solidFill>
          </a:endParaRPr>
        </a:p>
      </dgm:t>
    </dgm:pt>
    <dgm:pt modelId="{FEA071AA-E14C-704A-841B-8AFD4FAECAE6}">
      <dgm:prSet custT="1"/>
      <dgm:spPr>
        <a:solidFill>
          <a:srgbClr val="FBB034"/>
        </a:solidFill>
      </dgm:spPr>
      <dgm:t>
        <a:bodyPr/>
        <a:lstStyle/>
        <a:p>
          <a:r>
            <a:rPr lang="en-US" sz="1400" dirty="0" smtClean="0">
              <a:solidFill>
                <a:schemeClr val="bg2">
                  <a:lumMod val="25000"/>
                </a:schemeClr>
              </a:solidFill>
            </a:rPr>
            <a:t>Product page</a:t>
          </a:r>
          <a:endParaRPr lang="en-US" sz="1400" dirty="0">
            <a:solidFill>
              <a:schemeClr val="bg2">
                <a:lumMod val="25000"/>
              </a:schemeClr>
            </a:solidFill>
          </a:endParaRPr>
        </a:p>
      </dgm:t>
    </dgm:pt>
    <dgm:pt modelId="{6F7916DC-1977-6442-B6AE-0EECB6256BE8}" type="parTrans" cxnId="{84F8D491-C7D0-774E-A29F-A534E16029BA}">
      <dgm:prSet/>
      <dgm:spPr>
        <a:ln>
          <a:solidFill>
            <a:schemeClr val="tx1"/>
          </a:solidFill>
        </a:ln>
      </dgm:spPr>
      <dgm:t>
        <a:bodyPr/>
        <a:lstStyle/>
        <a:p>
          <a:endParaRPr lang="en-US" sz="1400">
            <a:solidFill>
              <a:schemeClr val="bg2">
                <a:lumMod val="25000"/>
              </a:schemeClr>
            </a:solidFill>
          </a:endParaRPr>
        </a:p>
      </dgm:t>
    </dgm:pt>
    <dgm:pt modelId="{C7EC1649-CACE-7145-B155-7FCB6316ED9C}" type="sibTrans" cxnId="{84F8D491-C7D0-774E-A29F-A534E16029BA}">
      <dgm:prSet/>
      <dgm:spPr/>
      <dgm:t>
        <a:bodyPr/>
        <a:lstStyle/>
        <a:p>
          <a:endParaRPr lang="en-US" sz="1400">
            <a:solidFill>
              <a:schemeClr val="bg2">
                <a:lumMod val="25000"/>
              </a:schemeClr>
            </a:solidFill>
          </a:endParaRPr>
        </a:p>
      </dgm:t>
    </dgm:pt>
    <dgm:pt modelId="{0C3A1AD0-DD94-B64E-85DA-165A67FDAD48}" type="asst">
      <dgm:prSet custT="1"/>
      <dgm:spPr>
        <a:solidFill>
          <a:srgbClr val="FBB034"/>
        </a:solidFill>
        <a:ln>
          <a:noFill/>
        </a:ln>
      </dgm:spPr>
      <dgm:t>
        <a:bodyPr/>
        <a:lstStyle/>
        <a:p>
          <a:r>
            <a:rPr lang="en-US" sz="1400" dirty="0" smtClean="0">
              <a:solidFill>
                <a:schemeClr val="bg2">
                  <a:lumMod val="25000"/>
                </a:schemeClr>
              </a:solidFill>
            </a:rPr>
            <a:t>Templates</a:t>
          </a:r>
          <a:endParaRPr lang="en-US" sz="1400" dirty="0">
            <a:solidFill>
              <a:schemeClr val="bg2">
                <a:lumMod val="25000"/>
              </a:schemeClr>
            </a:solidFill>
          </a:endParaRPr>
        </a:p>
      </dgm:t>
    </dgm:pt>
    <dgm:pt modelId="{2CEC9427-81CB-0B47-80B7-1E86B16DC561}" type="parTrans" cxnId="{89D8393F-AAE5-4E43-9ED7-1E979B97B4F1}">
      <dgm:prSet/>
      <dgm:spPr>
        <a:ln>
          <a:solidFill>
            <a:schemeClr val="tx1"/>
          </a:solidFill>
        </a:ln>
      </dgm:spPr>
      <dgm:t>
        <a:bodyPr/>
        <a:lstStyle/>
        <a:p>
          <a:endParaRPr lang="en-US" sz="1400">
            <a:solidFill>
              <a:schemeClr val="bg2">
                <a:lumMod val="25000"/>
              </a:schemeClr>
            </a:solidFill>
          </a:endParaRPr>
        </a:p>
      </dgm:t>
    </dgm:pt>
    <dgm:pt modelId="{24C80C30-51E0-7648-B9FF-B534832556CC}" type="sibTrans" cxnId="{89D8393F-AAE5-4E43-9ED7-1E979B97B4F1}">
      <dgm:prSet/>
      <dgm:spPr/>
      <dgm:t>
        <a:bodyPr/>
        <a:lstStyle/>
        <a:p>
          <a:endParaRPr lang="en-US" sz="1400">
            <a:solidFill>
              <a:schemeClr val="bg2">
                <a:lumMod val="25000"/>
              </a:schemeClr>
            </a:solidFill>
          </a:endParaRPr>
        </a:p>
      </dgm:t>
    </dgm:pt>
    <dgm:pt modelId="{2D12069E-6D19-C74E-B690-3EF7FE266BFB}">
      <dgm:prSet custT="1"/>
      <dgm:spPr>
        <a:solidFill>
          <a:srgbClr val="FBB034"/>
        </a:solidFill>
      </dgm:spPr>
      <dgm:t>
        <a:bodyPr/>
        <a:lstStyle/>
        <a:p>
          <a:r>
            <a:rPr lang="en-US" sz="1400" dirty="0" smtClean="0">
              <a:solidFill>
                <a:schemeClr val="bg2">
                  <a:lumMod val="25000"/>
                </a:schemeClr>
              </a:solidFill>
            </a:rPr>
            <a:t>Physical</a:t>
          </a:r>
          <a:r>
            <a:rPr lang="en-US" sz="1400" baseline="0" dirty="0" smtClean="0">
              <a:solidFill>
                <a:schemeClr val="bg2">
                  <a:lumMod val="25000"/>
                </a:schemeClr>
              </a:solidFill>
            </a:rPr>
            <a:t> touch points</a:t>
          </a:r>
          <a:endParaRPr lang="en-US" sz="1400" dirty="0">
            <a:solidFill>
              <a:schemeClr val="bg2">
                <a:lumMod val="25000"/>
              </a:schemeClr>
            </a:solidFill>
          </a:endParaRPr>
        </a:p>
      </dgm:t>
    </dgm:pt>
    <dgm:pt modelId="{605C490E-0A68-6546-A60D-0D980D26A5F2}" type="parTrans" cxnId="{E8D007F8-C5B5-6F4A-947D-1A4B1B5CB351}">
      <dgm:prSet/>
      <dgm:spPr>
        <a:ln>
          <a:solidFill>
            <a:srgbClr val="000000"/>
          </a:solidFill>
        </a:ln>
      </dgm:spPr>
      <dgm:t>
        <a:bodyPr/>
        <a:lstStyle/>
        <a:p>
          <a:endParaRPr lang="en-US" sz="1400">
            <a:solidFill>
              <a:schemeClr val="bg2">
                <a:lumMod val="25000"/>
              </a:schemeClr>
            </a:solidFill>
          </a:endParaRPr>
        </a:p>
      </dgm:t>
    </dgm:pt>
    <dgm:pt modelId="{3309DCFF-3829-F74A-A41A-1656867630B2}" type="sibTrans" cxnId="{E8D007F8-C5B5-6F4A-947D-1A4B1B5CB351}">
      <dgm:prSet/>
      <dgm:spPr/>
      <dgm:t>
        <a:bodyPr/>
        <a:lstStyle/>
        <a:p>
          <a:endParaRPr lang="en-US" sz="1400">
            <a:solidFill>
              <a:schemeClr val="bg2">
                <a:lumMod val="25000"/>
              </a:schemeClr>
            </a:solidFill>
          </a:endParaRPr>
        </a:p>
      </dgm:t>
    </dgm:pt>
    <dgm:pt modelId="{C220386A-A9E2-5C4E-9B80-2ED0E57830C2}" type="pres">
      <dgm:prSet presAssocID="{A2ADED93-3FFA-064D-9A9E-D6E0BFFA012E}" presName="hierChild1" presStyleCnt="0">
        <dgm:presLayoutVars>
          <dgm:orgChart val="1"/>
          <dgm:chPref val="1"/>
          <dgm:dir/>
          <dgm:animOne val="branch"/>
          <dgm:animLvl val="lvl"/>
          <dgm:resizeHandles/>
        </dgm:presLayoutVars>
      </dgm:prSet>
      <dgm:spPr/>
      <dgm:t>
        <a:bodyPr/>
        <a:lstStyle/>
        <a:p>
          <a:endParaRPr lang="en-US"/>
        </a:p>
      </dgm:t>
    </dgm:pt>
    <dgm:pt modelId="{461C6B43-807E-A646-8DD2-05388960CC9A}" type="pres">
      <dgm:prSet presAssocID="{0159A1B6-944D-A743-9B09-BC9ABAA6161C}" presName="hierRoot1" presStyleCnt="0">
        <dgm:presLayoutVars>
          <dgm:hierBranch val="init"/>
        </dgm:presLayoutVars>
      </dgm:prSet>
      <dgm:spPr/>
    </dgm:pt>
    <dgm:pt modelId="{F00D994E-6CB2-5F4A-976C-39DD58006C74}" type="pres">
      <dgm:prSet presAssocID="{0159A1B6-944D-A743-9B09-BC9ABAA6161C}" presName="rootComposite1" presStyleCnt="0"/>
      <dgm:spPr/>
    </dgm:pt>
    <dgm:pt modelId="{605B6B3E-4A55-6248-A065-E83839963954}" type="pres">
      <dgm:prSet presAssocID="{0159A1B6-944D-A743-9B09-BC9ABAA6161C}" presName="rootText1" presStyleLbl="node0" presStyleIdx="0" presStyleCnt="1">
        <dgm:presLayoutVars>
          <dgm:chPref val="3"/>
        </dgm:presLayoutVars>
      </dgm:prSet>
      <dgm:spPr/>
      <dgm:t>
        <a:bodyPr/>
        <a:lstStyle/>
        <a:p>
          <a:endParaRPr lang="en-US"/>
        </a:p>
      </dgm:t>
    </dgm:pt>
    <dgm:pt modelId="{93423A46-51E5-224B-8F4B-8B6DF2BE6129}" type="pres">
      <dgm:prSet presAssocID="{0159A1B6-944D-A743-9B09-BC9ABAA6161C}" presName="rootConnector1" presStyleLbl="node1" presStyleIdx="0" presStyleCnt="0"/>
      <dgm:spPr/>
      <dgm:t>
        <a:bodyPr/>
        <a:lstStyle/>
        <a:p>
          <a:endParaRPr lang="en-US"/>
        </a:p>
      </dgm:t>
    </dgm:pt>
    <dgm:pt modelId="{AA636774-1E37-0D41-AAAA-6E0F14164039}" type="pres">
      <dgm:prSet presAssocID="{0159A1B6-944D-A743-9B09-BC9ABAA6161C}" presName="hierChild2" presStyleCnt="0"/>
      <dgm:spPr/>
    </dgm:pt>
    <dgm:pt modelId="{CECBFB3A-2785-194B-814C-2A372EFF8243}" type="pres">
      <dgm:prSet presAssocID="{D1D0FBE1-20B5-EA48-8060-45BC86BFB33B}" presName="Name64" presStyleLbl="parChTrans1D2" presStyleIdx="0" presStyleCnt="1"/>
      <dgm:spPr/>
      <dgm:t>
        <a:bodyPr/>
        <a:lstStyle/>
        <a:p>
          <a:endParaRPr lang="en-US"/>
        </a:p>
      </dgm:t>
    </dgm:pt>
    <dgm:pt modelId="{8AFE6A5B-6E5E-F140-8A2F-EB22C726D934}" type="pres">
      <dgm:prSet presAssocID="{61045BA2-0032-A74A-8142-99A1E3CE734E}" presName="hierRoot2" presStyleCnt="0">
        <dgm:presLayoutVars>
          <dgm:hierBranch val="init"/>
        </dgm:presLayoutVars>
      </dgm:prSet>
      <dgm:spPr/>
    </dgm:pt>
    <dgm:pt modelId="{8A7DB523-E814-6648-8896-9394D04D1B2C}" type="pres">
      <dgm:prSet presAssocID="{61045BA2-0032-A74A-8142-99A1E3CE734E}" presName="rootComposite" presStyleCnt="0"/>
      <dgm:spPr/>
    </dgm:pt>
    <dgm:pt modelId="{36297380-54BC-C949-8E13-05312C48A695}" type="pres">
      <dgm:prSet presAssocID="{61045BA2-0032-A74A-8142-99A1E3CE734E}" presName="rootText" presStyleLbl="node2" presStyleIdx="0" presStyleCnt="1">
        <dgm:presLayoutVars>
          <dgm:chPref val="3"/>
        </dgm:presLayoutVars>
      </dgm:prSet>
      <dgm:spPr/>
      <dgm:t>
        <a:bodyPr/>
        <a:lstStyle/>
        <a:p>
          <a:endParaRPr lang="en-US"/>
        </a:p>
      </dgm:t>
    </dgm:pt>
    <dgm:pt modelId="{B3CFB7C2-E5F3-9347-9D2D-6A9A2E7F1151}" type="pres">
      <dgm:prSet presAssocID="{61045BA2-0032-A74A-8142-99A1E3CE734E}" presName="rootConnector" presStyleLbl="node2" presStyleIdx="0" presStyleCnt="1"/>
      <dgm:spPr/>
      <dgm:t>
        <a:bodyPr/>
        <a:lstStyle/>
        <a:p>
          <a:endParaRPr lang="en-US"/>
        </a:p>
      </dgm:t>
    </dgm:pt>
    <dgm:pt modelId="{87617FA7-45C5-5340-BE75-2C682F9AEAFD}" type="pres">
      <dgm:prSet presAssocID="{61045BA2-0032-A74A-8142-99A1E3CE734E}" presName="hierChild4" presStyleCnt="0"/>
      <dgm:spPr/>
    </dgm:pt>
    <dgm:pt modelId="{F0F50242-220E-B045-95CE-EB4D88A5AF60}" type="pres">
      <dgm:prSet presAssocID="{7CE58413-506E-F04E-BAAE-036991642794}" presName="Name64" presStyleLbl="parChTrans1D3" presStyleIdx="0" presStyleCnt="4"/>
      <dgm:spPr/>
      <dgm:t>
        <a:bodyPr/>
        <a:lstStyle/>
        <a:p>
          <a:endParaRPr lang="en-US"/>
        </a:p>
      </dgm:t>
    </dgm:pt>
    <dgm:pt modelId="{05892AF2-16D1-5B4F-A513-9DF584566EA6}" type="pres">
      <dgm:prSet presAssocID="{85A82AFF-ADE4-D941-9076-3B3ABA3BBAC4}" presName="hierRoot2" presStyleCnt="0">
        <dgm:presLayoutVars>
          <dgm:hierBranch val="init"/>
        </dgm:presLayoutVars>
      </dgm:prSet>
      <dgm:spPr/>
    </dgm:pt>
    <dgm:pt modelId="{83030C50-6CEA-384A-AA6B-0B20601EDF0D}" type="pres">
      <dgm:prSet presAssocID="{85A82AFF-ADE4-D941-9076-3B3ABA3BBAC4}" presName="rootComposite" presStyleCnt="0"/>
      <dgm:spPr/>
    </dgm:pt>
    <dgm:pt modelId="{D35748FF-99A5-2B4B-B71B-AC72325A0ABB}" type="pres">
      <dgm:prSet presAssocID="{85A82AFF-ADE4-D941-9076-3B3ABA3BBAC4}" presName="rootText" presStyleLbl="node3" presStyleIdx="0" presStyleCnt="3">
        <dgm:presLayoutVars>
          <dgm:chPref val="3"/>
        </dgm:presLayoutVars>
      </dgm:prSet>
      <dgm:spPr/>
      <dgm:t>
        <a:bodyPr/>
        <a:lstStyle/>
        <a:p>
          <a:endParaRPr lang="en-US"/>
        </a:p>
      </dgm:t>
    </dgm:pt>
    <dgm:pt modelId="{A0F3A9F9-707C-1444-A672-1A455B40479F}" type="pres">
      <dgm:prSet presAssocID="{85A82AFF-ADE4-D941-9076-3B3ABA3BBAC4}" presName="rootConnector" presStyleLbl="node3" presStyleIdx="0" presStyleCnt="3"/>
      <dgm:spPr/>
      <dgm:t>
        <a:bodyPr/>
        <a:lstStyle/>
        <a:p>
          <a:endParaRPr lang="en-US"/>
        </a:p>
      </dgm:t>
    </dgm:pt>
    <dgm:pt modelId="{BA33E63E-0988-5245-850E-066F695B9B50}" type="pres">
      <dgm:prSet presAssocID="{85A82AFF-ADE4-D941-9076-3B3ABA3BBAC4}" presName="hierChild4" presStyleCnt="0"/>
      <dgm:spPr/>
    </dgm:pt>
    <dgm:pt modelId="{03001972-E2EE-5944-AD61-213796A0C2C5}" type="pres">
      <dgm:prSet presAssocID="{6F7916DC-1977-6442-B6AE-0EECB6256BE8}" presName="Name64" presStyleLbl="parChTrans1D4" presStyleIdx="0" presStyleCnt="2"/>
      <dgm:spPr/>
      <dgm:t>
        <a:bodyPr/>
        <a:lstStyle/>
        <a:p>
          <a:endParaRPr lang="en-US"/>
        </a:p>
      </dgm:t>
    </dgm:pt>
    <dgm:pt modelId="{AC9A4B17-209E-C74A-8A08-F1B7A8DB947B}" type="pres">
      <dgm:prSet presAssocID="{FEA071AA-E14C-704A-841B-8AFD4FAECAE6}" presName="hierRoot2" presStyleCnt="0">
        <dgm:presLayoutVars>
          <dgm:hierBranch val="init"/>
        </dgm:presLayoutVars>
      </dgm:prSet>
      <dgm:spPr/>
    </dgm:pt>
    <dgm:pt modelId="{0A8F160E-C3F4-7E44-BFFB-6EDCE8572F8A}" type="pres">
      <dgm:prSet presAssocID="{FEA071AA-E14C-704A-841B-8AFD4FAECAE6}" presName="rootComposite" presStyleCnt="0"/>
      <dgm:spPr/>
    </dgm:pt>
    <dgm:pt modelId="{65F757DE-A427-574D-8511-D88D6AB6BA36}" type="pres">
      <dgm:prSet presAssocID="{FEA071AA-E14C-704A-841B-8AFD4FAECAE6}" presName="rootText" presStyleLbl="node4" presStyleIdx="0" presStyleCnt="1">
        <dgm:presLayoutVars>
          <dgm:chPref val="3"/>
        </dgm:presLayoutVars>
      </dgm:prSet>
      <dgm:spPr/>
      <dgm:t>
        <a:bodyPr/>
        <a:lstStyle/>
        <a:p>
          <a:endParaRPr lang="en-US"/>
        </a:p>
      </dgm:t>
    </dgm:pt>
    <dgm:pt modelId="{56ED0F6D-5B10-644E-8EE6-357776A44C78}" type="pres">
      <dgm:prSet presAssocID="{FEA071AA-E14C-704A-841B-8AFD4FAECAE6}" presName="rootConnector" presStyleLbl="node4" presStyleIdx="0" presStyleCnt="1"/>
      <dgm:spPr/>
      <dgm:t>
        <a:bodyPr/>
        <a:lstStyle/>
        <a:p>
          <a:endParaRPr lang="en-US"/>
        </a:p>
      </dgm:t>
    </dgm:pt>
    <dgm:pt modelId="{493B99FE-95FA-D149-8AC7-949105AB5F70}" type="pres">
      <dgm:prSet presAssocID="{FEA071AA-E14C-704A-841B-8AFD4FAECAE6}" presName="hierChild4" presStyleCnt="0"/>
      <dgm:spPr/>
    </dgm:pt>
    <dgm:pt modelId="{8E49DC94-777C-CE44-8E0B-3AAE6FA9F65D}" type="pres">
      <dgm:prSet presAssocID="{FEA071AA-E14C-704A-841B-8AFD4FAECAE6}" presName="hierChild5" presStyleCnt="0"/>
      <dgm:spPr/>
    </dgm:pt>
    <dgm:pt modelId="{54143DBE-25ED-EC4A-8510-A165A5BBB0E3}" type="pres">
      <dgm:prSet presAssocID="{85A82AFF-ADE4-D941-9076-3B3ABA3BBAC4}" presName="hierChild5" presStyleCnt="0"/>
      <dgm:spPr/>
    </dgm:pt>
    <dgm:pt modelId="{3FF81872-CBA0-C54A-9D9A-C11A21C31275}" type="pres">
      <dgm:prSet presAssocID="{2CEC9427-81CB-0B47-80B7-1E86B16DC561}" presName="Name115" presStyleLbl="parChTrans1D4" presStyleIdx="1" presStyleCnt="2"/>
      <dgm:spPr/>
      <dgm:t>
        <a:bodyPr/>
        <a:lstStyle/>
        <a:p>
          <a:endParaRPr lang="en-US"/>
        </a:p>
      </dgm:t>
    </dgm:pt>
    <dgm:pt modelId="{D1C2370A-AD4F-1E4E-8B72-327907F35B3A}" type="pres">
      <dgm:prSet presAssocID="{0C3A1AD0-DD94-B64E-85DA-165A67FDAD48}" presName="hierRoot3" presStyleCnt="0">
        <dgm:presLayoutVars>
          <dgm:hierBranch val="init"/>
        </dgm:presLayoutVars>
      </dgm:prSet>
      <dgm:spPr/>
    </dgm:pt>
    <dgm:pt modelId="{C91423E7-70A7-784C-81E8-98FADF8C3586}" type="pres">
      <dgm:prSet presAssocID="{0C3A1AD0-DD94-B64E-85DA-165A67FDAD48}" presName="rootComposite3" presStyleCnt="0"/>
      <dgm:spPr/>
    </dgm:pt>
    <dgm:pt modelId="{CDFF61C3-B424-8A43-BDC7-D6BB24E16722}" type="pres">
      <dgm:prSet presAssocID="{0C3A1AD0-DD94-B64E-85DA-165A67FDAD48}" presName="rootText3" presStyleLbl="asst3" presStyleIdx="0" presStyleCnt="1">
        <dgm:presLayoutVars>
          <dgm:chPref val="3"/>
        </dgm:presLayoutVars>
      </dgm:prSet>
      <dgm:spPr/>
      <dgm:t>
        <a:bodyPr/>
        <a:lstStyle/>
        <a:p>
          <a:endParaRPr lang="en-US"/>
        </a:p>
      </dgm:t>
    </dgm:pt>
    <dgm:pt modelId="{58039E91-E348-0F49-A45E-3C6516A21494}" type="pres">
      <dgm:prSet presAssocID="{0C3A1AD0-DD94-B64E-85DA-165A67FDAD48}" presName="rootConnector3" presStyleLbl="asst3" presStyleIdx="0" presStyleCnt="1"/>
      <dgm:spPr/>
      <dgm:t>
        <a:bodyPr/>
        <a:lstStyle/>
        <a:p>
          <a:endParaRPr lang="en-US"/>
        </a:p>
      </dgm:t>
    </dgm:pt>
    <dgm:pt modelId="{697279FC-9871-9742-89A2-9B23F58B6121}" type="pres">
      <dgm:prSet presAssocID="{0C3A1AD0-DD94-B64E-85DA-165A67FDAD48}" presName="hierChild6" presStyleCnt="0"/>
      <dgm:spPr/>
    </dgm:pt>
    <dgm:pt modelId="{D80149BC-C6CC-ED49-B2E9-163E09C89D7A}" type="pres">
      <dgm:prSet presAssocID="{0C3A1AD0-DD94-B64E-85DA-165A67FDAD48}" presName="hierChild7" presStyleCnt="0"/>
      <dgm:spPr/>
    </dgm:pt>
    <dgm:pt modelId="{C3D63FC1-DAE1-104A-B782-85CEF179C9BD}" type="pres">
      <dgm:prSet presAssocID="{0A4503E6-4D58-7D4A-85F5-111505889336}" presName="Name64" presStyleLbl="parChTrans1D3" presStyleIdx="1" presStyleCnt="4"/>
      <dgm:spPr/>
      <dgm:t>
        <a:bodyPr/>
        <a:lstStyle/>
        <a:p>
          <a:endParaRPr lang="en-US"/>
        </a:p>
      </dgm:t>
    </dgm:pt>
    <dgm:pt modelId="{879E85B0-1985-DA43-88F8-8FD76AD523A8}" type="pres">
      <dgm:prSet presAssocID="{BAF74D4C-0C21-C346-BA49-8C8A7B8D662D}" presName="hierRoot2" presStyleCnt="0">
        <dgm:presLayoutVars>
          <dgm:hierBranch val="init"/>
        </dgm:presLayoutVars>
      </dgm:prSet>
      <dgm:spPr/>
    </dgm:pt>
    <dgm:pt modelId="{D231E513-136C-7A4D-882C-C302E8725982}" type="pres">
      <dgm:prSet presAssocID="{BAF74D4C-0C21-C346-BA49-8C8A7B8D662D}" presName="rootComposite" presStyleCnt="0"/>
      <dgm:spPr/>
    </dgm:pt>
    <dgm:pt modelId="{2894EF1B-2C26-3547-9B40-5F7533D31494}" type="pres">
      <dgm:prSet presAssocID="{BAF74D4C-0C21-C346-BA49-8C8A7B8D662D}" presName="rootText" presStyleLbl="node3" presStyleIdx="1" presStyleCnt="3">
        <dgm:presLayoutVars>
          <dgm:chPref val="3"/>
        </dgm:presLayoutVars>
      </dgm:prSet>
      <dgm:spPr/>
      <dgm:t>
        <a:bodyPr/>
        <a:lstStyle/>
        <a:p>
          <a:endParaRPr lang="en-US"/>
        </a:p>
      </dgm:t>
    </dgm:pt>
    <dgm:pt modelId="{4A86A546-DAE3-6349-A9BB-9B0E2032D867}" type="pres">
      <dgm:prSet presAssocID="{BAF74D4C-0C21-C346-BA49-8C8A7B8D662D}" presName="rootConnector" presStyleLbl="node3" presStyleIdx="1" presStyleCnt="3"/>
      <dgm:spPr/>
      <dgm:t>
        <a:bodyPr/>
        <a:lstStyle/>
        <a:p>
          <a:endParaRPr lang="en-US"/>
        </a:p>
      </dgm:t>
    </dgm:pt>
    <dgm:pt modelId="{520A31B7-E95F-AB40-A493-39F27E618F48}" type="pres">
      <dgm:prSet presAssocID="{BAF74D4C-0C21-C346-BA49-8C8A7B8D662D}" presName="hierChild4" presStyleCnt="0"/>
      <dgm:spPr/>
    </dgm:pt>
    <dgm:pt modelId="{15194400-8C90-ED40-B9E9-766C8522A4E8}" type="pres">
      <dgm:prSet presAssocID="{BAF74D4C-0C21-C346-BA49-8C8A7B8D662D}" presName="hierChild5" presStyleCnt="0"/>
      <dgm:spPr/>
    </dgm:pt>
    <dgm:pt modelId="{B3C158AE-337F-E943-8563-7896EC656A2E}" type="pres">
      <dgm:prSet presAssocID="{605C490E-0A68-6546-A60D-0D980D26A5F2}" presName="Name64" presStyleLbl="parChTrans1D3" presStyleIdx="2" presStyleCnt="4"/>
      <dgm:spPr/>
      <dgm:t>
        <a:bodyPr/>
        <a:lstStyle/>
        <a:p>
          <a:endParaRPr lang="en-US"/>
        </a:p>
      </dgm:t>
    </dgm:pt>
    <dgm:pt modelId="{707A4BB8-CA7D-5F44-8E90-AF2FEDF54628}" type="pres">
      <dgm:prSet presAssocID="{2D12069E-6D19-C74E-B690-3EF7FE266BFB}" presName="hierRoot2" presStyleCnt="0">
        <dgm:presLayoutVars>
          <dgm:hierBranch val="init"/>
        </dgm:presLayoutVars>
      </dgm:prSet>
      <dgm:spPr/>
    </dgm:pt>
    <dgm:pt modelId="{13200118-81C2-384D-B6C4-C77515E61DE2}" type="pres">
      <dgm:prSet presAssocID="{2D12069E-6D19-C74E-B690-3EF7FE266BFB}" presName="rootComposite" presStyleCnt="0"/>
      <dgm:spPr/>
    </dgm:pt>
    <dgm:pt modelId="{C4F1CC39-F127-554A-928C-B17B7416D0E6}" type="pres">
      <dgm:prSet presAssocID="{2D12069E-6D19-C74E-B690-3EF7FE266BFB}" presName="rootText" presStyleLbl="node3" presStyleIdx="2" presStyleCnt="3">
        <dgm:presLayoutVars>
          <dgm:chPref val="3"/>
        </dgm:presLayoutVars>
      </dgm:prSet>
      <dgm:spPr/>
      <dgm:t>
        <a:bodyPr/>
        <a:lstStyle/>
        <a:p>
          <a:endParaRPr lang="en-US"/>
        </a:p>
      </dgm:t>
    </dgm:pt>
    <dgm:pt modelId="{74F317D7-F046-674B-B402-44CE4C064733}" type="pres">
      <dgm:prSet presAssocID="{2D12069E-6D19-C74E-B690-3EF7FE266BFB}" presName="rootConnector" presStyleLbl="node3" presStyleIdx="2" presStyleCnt="3"/>
      <dgm:spPr/>
      <dgm:t>
        <a:bodyPr/>
        <a:lstStyle/>
        <a:p>
          <a:endParaRPr lang="en-US"/>
        </a:p>
      </dgm:t>
    </dgm:pt>
    <dgm:pt modelId="{B75DF819-1E06-C049-BDCC-92699FC3C4F7}" type="pres">
      <dgm:prSet presAssocID="{2D12069E-6D19-C74E-B690-3EF7FE266BFB}" presName="hierChild4" presStyleCnt="0"/>
      <dgm:spPr/>
    </dgm:pt>
    <dgm:pt modelId="{66BA04B5-707B-8741-B68C-1D40D089E8D4}" type="pres">
      <dgm:prSet presAssocID="{2D12069E-6D19-C74E-B690-3EF7FE266BFB}" presName="hierChild5" presStyleCnt="0"/>
      <dgm:spPr/>
    </dgm:pt>
    <dgm:pt modelId="{DC53B1F1-A848-2444-90FD-00220EF9B72D}" type="pres">
      <dgm:prSet presAssocID="{61045BA2-0032-A74A-8142-99A1E3CE734E}" presName="hierChild5" presStyleCnt="0"/>
      <dgm:spPr/>
    </dgm:pt>
    <dgm:pt modelId="{E796BBC9-4FF3-B84C-94B7-D1A58B9AF19F}" type="pres">
      <dgm:prSet presAssocID="{3F99384C-F011-6342-82F4-7F886BD7BB1F}" presName="Name115" presStyleLbl="parChTrans1D3" presStyleIdx="3" presStyleCnt="4"/>
      <dgm:spPr/>
      <dgm:t>
        <a:bodyPr/>
        <a:lstStyle/>
        <a:p>
          <a:endParaRPr lang="en-US"/>
        </a:p>
      </dgm:t>
    </dgm:pt>
    <dgm:pt modelId="{78D00CB0-1C51-A041-8222-C17FB1B51FDC}" type="pres">
      <dgm:prSet presAssocID="{33E3A8EA-D128-DD46-BBEB-83636E851F59}" presName="hierRoot3" presStyleCnt="0">
        <dgm:presLayoutVars>
          <dgm:hierBranch val="init"/>
        </dgm:presLayoutVars>
      </dgm:prSet>
      <dgm:spPr/>
    </dgm:pt>
    <dgm:pt modelId="{D64A9110-4CA1-064D-9E37-A3D4828113EA}" type="pres">
      <dgm:prSet presAssocID="{33E3A8EA-D128-DD46-BBEB-83636E851F59}" presName="rootComposite3" presStyleCnt="0"/>
      <dgm:spPr/>
    </dgm:pt>
    <dgm:pt modelId="{054A6034-A6FD-0B4F-8B81-2C3C012A7EDE}" type="pres">
      <dgm:prSet presAssocID="{33E3A8EA-D128-DD46-BBEB-83636E851F59}" presName="rootText3" presStyleLbl="asst2" presStyleIdx="0" presStyleCnt="1">
        <dgm:presLayoutVars>
          <dgm:chPref val="3"/>
        </dgm:presLayoutVars>
      </dgm:prSet>
      <dgm:spPr/>
      <dgm:t>
        <a:bodyPr/>
        <a:lstStyle/>
        <a:p>
          <a:endParaRPr lang="en-US"/>
        </a:p>
      </dgm:t>
    </dgm:pt>
    <dgm:pt modelId="{9A9A7203-F24B-D049-95E4-200E853163F0}" type="pres">
      <dgm:prSet presAssocID="{33E3A8EA-D128-DD46-BBEB-83636E851F59}" presName="rootConnector3" presStyleLbl="asst2" presStyleIdx="0" presStyleCnt="1"/>
      <dgm:spPr/>
      <dgm:t>
        <a:bodyPr/>
        <a:lstStyle/>
        <a:p>
          <a:endParaRPr lang="en-US"/>
        </a:p>
      </dgm:t>
    </dgm:pt>
    <dgm:pt modelId="{A7900493-455D-9D43-80D8-D9C7EA03EF33}" type="pres">
      <dgm:prSet presAssocID="{33E3A8EA-D128-DD46-BBEB-83636E851F59}" presName="hierChild6" presStyleCnt="0"/>
      <dgm:spPr/>
    </dgm:pt>
    <dgm:pt modelId="{61DE12FB-B4BC-684A-8F73-4B2FC58D409D}" type="pres">
      <dgm:prSet presAssocID="{33E3A8EA-D128-DD46-BBEB-83636E851F59}" presName="hierChild7" presStyleCnt="0"/>
      <dgm:spPr/>
    </dgm:pt>
    <dgm:pt modelId="{59A24E6F-F1A6-8F42-9566-35A949861318}" type="pres">
      <dgm:prSet presAssocID="{0159A1B6-944D-A743-9B09-BC9ABAA6161C}" presName="hierChild3" presStyleCnt="0"/>
      <dgm:spPr/>
    </dgm:pt>
  </dgm:ptLst>
  <dgm:cxnLst>
    <dgm:cxn modelId="{0D195BAD-83F9-2D4B-8C2B-71177860C524}" srcId="{0159A1B6-944D-A743-9B09-BC9ABAA6161C}" destId="{61045BA2-0032-A74A-8142-99A1E3CE734E}" srcOrd="0" destOrd="0" parTransId="{D1D0FBE1-20B5-EA48-8060-45BC86BFB33B}" sibTransId="{C5A452E6-57AF-6A45-95D8-160ADC1F769B}"/>
    <dgm:cxn modelId="{E2BF6094-0BFC-A246-B03A-C32C7181B628}" type="presOf" srcId="{BAF74D4C-0C21-C346-BA49-8C8A7B8D662D}" destId="{4A86A546-DAE3-6349-A9BB-9B0E2032D867}" srcOrd="1" destOrd="0" presId="urn:microsoft.com/office/officeart/2009/3/layout/HorizontalOrganizationChart"/>
    <dgm:cxn modelId="{95EF1351-0E2E-F845-8EB7-CBA5DF120A62}" type="presOf" srcId="{6F7916DC-1977-6442-B6AE-0EECB6256BE8}" destId="{03001972-E2EE-5944-AD61-213796A0C2C5}" srcOrd="0" destOrd="0" presId="urn:microsoft.com/office/officeart/2009/3/layout/HorizontalOrganizationChart"/>
    <dgm:cxn modelId="{D983A6EC-4E2D-5A4F-85A0-F89DEBA2579E}" type="presOf" srcId="{0159A1B6-944D-A743-9B09-BC9ABAA6161C}" destId="{93423A46-51E5-224B-8F4B-8B6DF2BE6129}" srcOrd="1" destOrd="0" presId="urn:microsoft.com/office/officeart/2009/3/layout/HorizontalOrganizationChart"/>
    <dgm:cxn modelId="{72F72C1F-778E-A249-8747-6F2D468A9E4D}" type="presOf" srcId="{3F99384C-F011-6342-82F4-7F886BD7BB1F}" destId="{E796BBC9-4FF3-B84C-94B7-D1A58B9AF19F}" srcOrd="0" destOrd="0" presId="urn:microsoft.com/office/officeart/2009/3/layout/HorizontalOrganizationChart"/>
    <dgm:cxn modelId="{4900216C-F10D-B74D-B327-4DF982324873}" type="presOf" srcId="{FEA071AA-E14C-704A-841B-8AFD4FAECAE6}" destId="{56ED0F6D-5B10-644E-8EE6-357776A44C78}" srcOrd="1" destOrd="0" presId="urn:microsoft.com/office/officeart/2009/3/layout/HorizontalOrganizationChart"/>
    <dgm:cxn modelId="{0FC8A2FF-E12C-1746-8D51-69346B51E19E}" type="presOf" srcId="{7CE58413-506E-F04E-BAAE-036991642794}" destId="{F0F50242-220E-B045-95CE-EB4D88A5AF60}" srcOrd="0" destOrd="0" presId="urn:microsoft.com/office/officeart/2009/3/layout/HorizontalOrganizationChart"/>
    <dgm:cxn modelId="{F99D6B60-66E7-2A41-9A89-FE4FA6C5EB48}" type="presOf" srcId="{605C490E-0A68-6546-A60D-0D980D26A5F2}" destId="{B3C158AE-337F-E943-8563-7896EC656A2E}" srcOrd="0" destOrd="0" presId="urn:microsoft.com/office/officeart/2009/3/layout/HorizontalOrganizationChart"/>
    <dgm:cxn modelId="{672FF839-5C63-DC4D-9E62-CD551D547425}" type="presOf" srcId="{0C3A1AD0-DD94-B64E-85DA-165A67FDAD48}" destId="{58039E91-E348-0F49-A45E-3C6516A21494}" srcOrd="1" destOrd="0" presId="urn:microsoft.com/office/officeart/2009/3/layout/HorizontalOrganizationChart"/>
    <dgm:cxn modelId="{E8D007F8-C5B5-6F4A-947D-1A4B1B5CB351}" srcId="{61045BA2-0032-A74A-8142-99A1E3CE734E}" destId="{2D12069E-6D19-C74E-B690-3EF7FE266BFB}" srcOrd="3" destOrd="0" parTransId="{605C490E-0A68-6546-A60D-0D980D26A5F2}" sibTransId="{3309DCFF-3829-F74A-A41A-1656867630B2}"/>
    <dgm:cxn modelId="{81BB7E38-443E-CF49-A322-E9DED085FC2B}" type="presOf" srcId="{85A82AFF-ADE4-D941-9076-3B3ABA3BBAC4}" destId="{A0F3A9F9-707C-1444-A672-1A455B40479F}" srcOrd="1" destOrd="0" presId="urn:microsoft.com/office/officeart/2009/3/layout/HorizontalOrganizationChart"/>
    <dgm:cxn modelId="{3AC7F56C-BF80-D943-969A-470DE2CCF62F}" srcId="{61045BA2-0032-A74A-8142-99A1E3CE734E}" destId="{33E3A8EA-D128-DD46-BBEB-83636E851F59}" srcOrd="0" destOrd="0" parTransId="{3F99384C-F011-6342-82F4-7F886BD7BB1F}" sibTransId="{1214506D-A04E-BF4E-B50E-63C6C92986E9}"/>
    <dgm:cxn modelId="{F052D30E-AA0B-994E-89C3-BFE7AA60A7F6}" srcId="{A2ADED93-3FFA-064D-9A9E-D6E0BFFA012E}" destId="{0159A1B6-944D-A743-9B09-BC9ABAA6161C}" srcOrd="0" destOrd="0" parTransId="{9BA41B9A-113B-2947-BDA2-680BB795EC43}" sibTransId="{B4FB5BCA-1AB9-134F-8504-0CD99A18A32C}"/>
    <dgm:cxn modelId="{0ADB7C62-4665-7F49-A079-7E6974A4C630}" type="presOf" srcId="{33E3A8EA-D128-DD46-BBEB-83636E851F59}" destId="{9A9A7203-F24B-D049-95E4-200E853163F0}" srcOrd="1" destOrd="0" presId="urn:microsoft.com/office/officeart/2009/3/layout/HorizontalOrganizationChart"/>
    <dgm:cxn modelId="{74151BF7-C348-2040-AD9D-62ECF644D11F}" type="presOf" srcId="{0C3A1AD0-DD94-B64E-85DA-165A67FDAD48}" destId="{CDFF61C3-B424-8A43-BDC7-D6BB24E16722}" srcOrd="0" destOrd="0" presId="urn:microsoft.com/office/officeart/2009/3/layout/HorizontalOrganizationChart"/>
    <dgm:cxn modelId="{83126922-8216-BD4C-B314-432B4FD742BC}" srcId="{61045BA2-0032-A74A-8142-99A1E3CE734E}" destId="{85A82AFF-ADE4-D941-9076-3B3ABA3BBAC4}" srcOrd="1" destOrd="0" parTransId="{7CE58413-506E-F04E-BAAE-036991642794}" sibTransId="{C029EF96-311E-5443-AAF9-A33F818A72AA}"/>
    <dgm:cxn modelId="{242B92A3-234B-0F49-A79F-B35AE4175004}" type="presOf" srcId="{FEA071AA-E14C-704A-841B-8AFD4FAECAE6}" destId="{65F757DE-A427-574D-8511-D88D6AB6BA36}" srcOrd="0" destOrd="0" presId="urn:microsoft.com/office/officeart/2009/3/layout/HorizontalOrganizationChart"/>
    <dgm:cxn modelId="{912EE9F9-0A60-BD4E-B5A0-8A90200EF398}" type="presOf" srcId="{61045BA2-0032-A74A-8142-99A1E3CE734E}" destId="{B3CFB7C2-E5F3-9347-9D2D-6A9A2E7F1151}" srcOrd="1" destOrd="0" presId="urn:microsoft.com/office/officeart/2009/3/layout/HorizontalOrganizationChart"/>
    <dgm:cxn modelId="{89D8393F-AAE5-4E43-9ED7-1E979B97B4F1}" srcId="{85A82AFF-ADE4-D941-9076-3B3ABA3BBAC4}" destId="{0C3A1AD0-DD94-B64E-85DA-165A67FDAD48}" srcOrd="1" destOrd="0" parTransId="{2CEC9427-81CB-0B47-80B7-1E86B16DC561}" sibTransId="{24C80C30-51E0-7648-B9FF-B534832556CC}"/>
    <dgm:cxn modelId="{72FA3530-A0D2-C848-9484-D3811A0546DE}" srcId="{61045BA2-0032-A74A-8142-99A1E3CE734E}" destId="{BAF74D4C-0C21-C346-BA49-8C8A7B8D662D}" srcOrd="2" destOrd="0" parTransId="{0A4503E6-4D58-7D4A-85F5-111505889336}" sibTransId="{C4CF2AD7-F8E3-B241-8634-64837AFBEF54}"/>
    <dgm:cxn modelId="{B4254FEB-2ADF-4747-ACA5-987026B11E81}" type="presOf" srcId="{D1D0FBE1-20B5-EA48-8060-45BC86BFB33B}" destId="{CECBFB3A-2785-194B-814C-2A372EFF8243}" srcOrd="0" destOrd="0" presId="urn:microsoft.com/office/officeart/2009/3/layout/HorizontalOrganizationChart"/>
    <dgm:cxn modelId="{468C7BFE-856B-B849-8F12-63DBD42CF2E5}" type="presOf" srcId="{2CEC9427-81CB-0B47-80B7-1E86B16DC561}" destId="{3FF81872-CBA0-C54A-9D9A-C11A21C31275}" srcOrd="0" destOrd="0" presId="urn:microsoft.com/office/officeart/2009/3/layout/HorizontalOrganizationChart"/>
    <dgm:cxn modelId="{84F8D491-C7D0-774E-A29F-A534E16029BA}" srcId="{85A82AFF-ADE4-D941-9076-3B3ABA3BBAC4}" destId="{FEA071AA-E14C-704A-841B-8AFD4FAECAE6}" srcOrd="0" destOrd="0" parTransId="{6F7916DC-1977-6442-B6AE-0EECB6256BE8}" sibTransId="{C7EC1649-CACE-7145-B155-7FCB6316ED9C}"/>
    <dgm:cxn modelId="{DFAFC212-D275-AD4E-9165-BAD8A9E38FFE}" type="presOf" srcId="{61045BA2-0032-A74A-8142-99A1E3CE734E}" destId="{36297380-54BC-C949-8E13-05312C48A695}" srcOrd="0" destOrd="0" presId="urn:microsoft.com/office/officeart/2009/3/layout/HorizontalOrganizationChart"/>
    <dgm:cxn modelId="{B7091A31-0F52-D843-BB5E-10C379F2C66F}" type="presOf" srcId="{0159A1B6-944D-A743-9B09-BC9ABAA6161C}" destId="{605B6B3E-4A55-6248-A065-E83839963954}" srcOrd="0" destOrd="0" presId="urn:microsoft.com/office/officeart/2009/3/layout/HorizontalOrganizationChart"/>
    <dgm:cxn modelId="{9C50CF8C-DD33-D54D-88F6-9F22372DEC53}" type="presOf" srcId="{33E3A8EA-D128-DD46-BBEB-83636E851F59}" destId="{054A6034-A6FD-0B4F-8B81-2C3C012A7EDE}" srcOrd="0" destOrd="0" presId="urn:microsoft.com/office/officeart/2009/3/layout/HorizontalOrganizationChart"/>
    <dgm:cxn modelId="{3C7B32AA-D1E0-B244-83CC-EA3CA7EA19CF}" type="presOf" srcId="{2D12069E-6D19-C74E-B690-3EF7FE266BFB}" destId="{C4F1CC39-F127-554A-928C-B17B7416D0E6}" srcOrd="0" destOrd="0" presId="urn:microsoft.com/office/officeart/2009/3/layout/HorizontalOrganizationChart"/>
    <dgm:cxn modelId="{0D343A06-FD8C-5942-A2E8-A33144DA89A1}" type="presOf" srcId="{BAF74D4C-0C21-C346-BA49-8C8A7B8D662D}" destId="{2894EF1B-2C26-3547-9B40-5F7533D31494}" srcOrd="0" destOrd="0" presId="urn:microsoft.com/office/officeart/2009/3/layout/HorizontalOrganizationChart"/>
    <dgm:cxn modelId="{1708BB66-403D-0B41-A0FE-B430212A9F66}" type="presOf" srcId="{A2ADED93-3FFA-064D-9A9E-D6E0BFFA012E}" destId="{C220386A-A9E2-5C4E-9B80-2ED0E57830C2}" srcOrd="0" destOrd="0" presId="urn:microsoft.com/office/officeart/2009/3/layout/HorizontalOrganizationChart"/>
    <dgm:cxn modelId="{AE3D6022-25DA-CF40-A9B8-FF4EFCE203E0}" type="presOf" srcId="{2D12069E-6D19-C74E-B690-3EF7FE266BFB}" destId="{74F317D7-F046-674B-B402-44CE4C064733}" srcOrd="1" destOrd="0" presId="urn:microsoft.com/office/officeart/2009/3/layout/HorizontalOrganizationChart"/>
    <dgm:cxn modelId="{BF11F6EA-79B7-AB4B-9866-A55BCAEA1317}" type="presOf" srcId="{85A82AFF-ADE4-D941-9076-3B3ABA3BBAC4}" destId="{D35748FF-99A5-2B4B-B71B-AC72325A0ABB}" srcOrd="0" destOrd="0" presId="urn:microsoft.com/office/officeart/2009/3/layout/HorizontalOrganizationChart"/>
    <dgm:cxn modelId="{FB3BA398-7634-B243-B9CF-DBE52B3C44EA}" type="presOf" srcId="{0A4503E6-4D58-7D4A-85F5-111505889336}" destId="{C3D63FC1-DAE1-104A-B782-85CEF179C9BD}" srcOrd="0" destOrd="0" presId="urn:microsoft.com/office/officeart/2009/3/layout/HorizontalOrganizationChart"/>
    <dgm:cxn modelId="{1616315A-9ED0-9540-82B1-08E8EA6E6E42}" type="presParOf" srcId="{C220386A-A9E2-5C4E-9B80-2ED0E57830C2}" destId="{461C6B43-807E-A646-8DD2-05388960CC9A}" srcOrd="0" destOrd="0" presId="urn:microsoft.com/office/officeart/2009/3/layout/HorizontalOrganizationChart"/>
    <dgm:cxn modelId="{7ED10BEF-B760-D142-B8CE-15245CBBE530}" type="presParOf" srcId="{461C6B43-807E-A646-8DD2-05388960CC9A}" destId="{F00D994E-6CB2-5F4A-976C-39DD58006C74}" srcOrd="0" destOrd="0" presId="urn:microsoft.com/office/officeart/2009/3/layout/HorizontalOrganizationChart"/>
    <dgm:cxn modelId="{2AEF7F24-EA3D-3948-B1A5-E230B8BAAADA}" type="presParOf" srcId="{F00D994E-6CB2-5F4A-976C-39DD58006C74}" destId="{605B6B3E-4A55-6248-A065-E83839963954}" srcOrd="0" destOrd="0" presId="urn:microsoft.com/office/officeart/2009/3/layout/HorizontalOrganizationChart"/>
    <dgm:cxn modelId="{2957D0B0-2660-454F-9B49-E560A595753D}" type="presParOf" srcId="{F00D994E-6CB2-5F4A-976C-39DD58006C74}" destId="{93423A46-51E5-224B-8F4B-8B6DF2BE6129}" srcOrd="1" destOrd="0" presId="urn:microsoft.com/office/officeart/2009/3/layout/HorizontalOrganizationChart"/>
    <dgm:cxn modelId="{119B22A6-9836-8841-8213-752A0007C726}" type="presParOf" srcId="{461C6B43-807E-A646-8DD2-05388960CC9A}" destId="{AA636774-1E37-0D41-AAAA-6E0F14164039}" srcOrd="1" destOrd="0" presId="urn:microsoft.com/office/officeart/2009/3/layout/HorizontalOrganizationChart"/>
    <dgm:cxn modelId="{9C43A488-D551-C64C-A97E-FEF4A94569E6}" type="presParOf" srcId="{AA636774-1E37-0D41-AAAA-6E0F14164039}" destId="{CECBFB3A-2785-194B-814C-2A372EFF8243}" srcOrd="0" destOrd="0" presId="urn:microsoft.com/office/officeart/2009/3/layout/HorizontalOrganizationChart"/>
    <dgm:cxn modelId="{9D95E130-4A40-7940-90E8-2740E3F93B64}" type="presParOf" srcId="{AA636774-1E37-0D41-AAAA-6E0F14164039}" destId="{8AFE6A5B-6E5E-F140-8A2F-EB22C726D934}" srcOrd="1" destOrd="0" presId="urn:microsoft.com/office/officeart/2009/3/layout/HorizontalOrganizationChart"/>
    <dgm:cxn modelId="{C42C15BE-47FB-7C42-92FC-3B0D740A2463}" type="presParOf" srcId="{8AFE6A5B-6E5E-F140-8A2F-EB22C726D934}" destId="{8A7DB523-E814-6648-8896-9394D04D1B2C}" srcOrd="0" destOrd="0" presId="urn:microsoft.com/office/officeart/2009/3/layout/HorizontalOrganizationChart"/>
    <dgm:cxn modelId="{744627F6-99F4-F24C-A69E-C995783EC69C}" type="presParOf" srcId="{8A7DB523-E814-6648-8896-9394D04D1B2C}" destId="{36297380-54BC-C949-8E13-05312C48A695}" srcOrd="0" destOrd="0" presId="urn:microsoft.com/office/officeart/2009/3/layout/HorizontalOrganizationChart"/>
    <dgm:cxn modelId="{BF4CF318-6599-C846-9D1B-A81409C4FE57}" type="presParOf" srcId="{8A7DB523-E814-6648-8896-9394D04D1B2C}" destId="{B3CFB7C2-E5F3-9347-9D2D-6A9A2E7F1151}" srcOrd="1" destOrd="0" presId="urn:microsoft.com/office/officeart/2009/3/layout/HorizontalOrganizationChart"/>
    <dgm:cxn modelId="{A22990ED-24D5-FE48-A67A-EA06E17C473E}" type="presParOf" srcId="{8AFE6A5B-6E5E-F140-8A2F-EB22C726D934}" destId="{87617FA7-45C5-5340-BE75-2C682F9AEAFD}" srcOrd="1" destOrd="0" presId="urn:microsoft.com/office/officeart/2009/3/layout/HorizontalOrganizationChart"/>
    <dgm:cxn modelId="{1359F93A-9C59-AF44-801B-A17828358A33}" type="presParOf" srcId="{87617FA7-45C5-5340-BE75-2C682F9AEAFD}" destId="{F0F50242-220E-B045-95CE-EB4D88A5AF60}" srcOrd="0" destOrd="0" presId="urn:microsoft.com/office/officeart/2009/3/layout/HorizontalOrganizationChart"/>
    <dgm:cxn modelId="{87941B16-1B91-444F-92E3-AFDF43FE216B}" type="presParOf" srcId="{87617FA7-45C5-5340-BE75-2C682F9AEAFD}" destId="{05892AF2-16D1-5B4F-A513-9DF584566EA6}" srcOrd="1" destOrd="0" presId="urn:microsoft.com/office/officeart/2009/3/layout/HorizontalOrganizationChart"/>
    <dgm:cxn modelId="{E886165E-4D6A-C945-975C-F462C7183D05}" type="presParOf" srcId="{05892AF2-16D1-5B4F-A513-9DF584566EA6}" destId="{83030C50-6CEA-384A-AA6B-0B20601EDF0D}" srcOrd="0" destOrd="0" presId="urn:microsoft.com/office/officeart/2009/3/layout/HorizontalOrganizationChart"/>
    <dgm:cxn modelId="{A49791EF-B39C-B743-815C-37DF6FF81CB3}" type="presParOf" srcId="{83030C50-6CEA-384A-AA6B-0B20601EDF0D}" destId="{D35748FF-99A5-2B4B-B71B-AC72325A0ABB}" srcOrd="0" destOrd="0" presId="urn:microsoft.com/office/officeart/2009/3/layout/HorizontalOrganizationChart"/>
    <dgm:cxn modelId="{062386E7-E946-F040-B7FF-F89C8D66354B}" type="presParOf" srcId="{83030C50-6CEA-384A-AA6B-0B20601EDF0D}" destId="{A0F3A9F9-707C-1444-A672-1A455B40479F}" srcOrd="1" destOrd="0" presId="urn:microsoft.com/office/officeart/2009/3/layout/HorizontalOrganizationChart"/>
    <dgm:cxn modelId="{3423973D-2FB0-3E49-8C79-B68A5CB54228}" type="presParOf" srcId="{05892AF2-16D1-5B4F-A513-9DF584566EA6}" destId="{BA33E63E-0988-5245-850E-066F695B9B50}" srcOrd="1" destOrd="0" presId="urn:microsoft.com/office/officeart/2009/3/layout/HorizontalOrganizationChart"/>
    <dgm:cxn modelId="{95E60323-EEA2-3B4B-9AA9-33B1A62C2B2B}" type="presParOf" srcId="{BA33E63E-0988-5245-850E-066F695B9B50}" destId="{03001972-E2EE-5944-AD61-213796A0C2C5}" srcOrd="0" destOrd="0" presId="urn:microsoft.com/office/officeart/2009/3/layout/HorizontalOrganizationChart"/>
    <dgm:cxn modelId="{B40C3CFC-976F-DA4E-90B3-B9F9A3E50A12}" type="presParOf" srcId="{BA33E63E-0988-5245-850E-066F695B9B50}" destId="{AC9A4B17-209E-C74A-8A08-F1B7A8DB947B}" srcOrd="1" destOrd="0" presId="urn:microsoft.com/office/officeart/2009/3/layout/HorizontalOrganizationChart"/>
    <dgm:cxn modelId="{9A76E2F1-BA22-D446-BF7C-FCFA914E1DEB}" type="presParOf" srcId="{AC9A4B17-209E-C74A-8A08-F1B7A8DB947B}" destId="{0A8F160E-C3F4-7E44-BFFB-6EDCE8572F8A}" srcOrd="0" destOrd="0" presId="urn:microsoft.com/office/officeart/2009/3/layout/HorizontalOrganizationChart"/>
    <dgm:cxn modelId="{54CD8AD0-EE2B-FC4B-98F2-C8F60218FD84}" type="presParOf" srcId="{0A8F160E-C3F4-7E44-BFFB-6EDCE8572F8A}" destId="{65F757DE-A427-574D-8511-D88D6AB6BA36}" srcOrd="0" destOrd="0" presId="urn:microsoft.com/office/officeart/2009/3/layout/HorizontalOrganizationChart"/>
    <dgm:cxn modelId="{0B09D777-F6FF-5E47-BD7F-8CA5C374D647}" type="presParOf" srcId="{0A8F160E-C3F4-7E44-BFFB-6EDCE8572F8A}" destId="{56ED0F6D-5B10-644E-8EE6-357776A44C78}" srcOrd="1" destOrd="0" presId="urn:microsoft.com/office/officeart/2009/3/layout/HorizontalOrganizationChart"/>
    <dgm:cxn modelId="{9C82ABB8-F3A2-AB48-B4AD-C42440B4A0A7}" type="presParOf" srcId="{AC9A4B17-209E-C74A-8A08-F1B7A8DB947B}" destId="{493B99FE-95FA-D149-8AC7-949105AB5F70}" srcOrd="1" destOrd="0" presId="urn:microsoft.com/office/officeart/2009/3/layout/HorizontalOrganizationChart"/>
    <dgm:cxn modelId="{8F5289F2-7F84-9C44-8FA0-96BEF35CA081}" type="presParOf" srcId="{AC9A4B17-209E-C74A-8A08-F1B7A8DB947B}" destId="{8E49DC94-777C-CE44-8E0B-3AAE6FA9F65D}" srcOrd="2" destOrd="0" presId="urn:microsoft.com/office/officeart/2009/3/layout/HorizontalOrganizationChart"/>
    <dgm:cxn modelId="{7AFFCF54-D69C-1140-A0F4-E8C3C4988852}" type="presParOf" srcId="{05892AF2-16D1-5B4F-A513-9DF584566EA6}" destId="{54143DBE-25ED-EC4A-8510-A165A5BBB0E3}" srcOrd="2" destOrd="0" presId="urn:microsoft.com/office/officeart/2009/3/layout/HorizontalOrganizationChart"/>
    <dgm:cxn modelId="{F9AE4A6D-C13C-3F4A-ACAB-DD78F38FC7A3}" type="presParOf" srcId="{54143DBE-25ED-EC4A-8510-A165A5BBB0E3}" destId="{3FF81872-CBA0-C54A-9D9A-C11A21C31275}" srcOrd="0" destOrd="0" presId="urn:microsoft.com/office/officeart/2009/3/layout/HorizontalOrganizationChart"/>
    <dgm:cxn modelId="{D7880FC3-FCC2-7A41-A641-9BB643F339CF}" type="presParOf" srcId="{54143DBE-25ED-EC4A-8510-A165A5BBB0E3}" destId="{D1C2370A-AD4F-1E4E-8B72-327907F35B3A}" srcOrd="1" destOrd="0" presId="urn:microsoft.com/office/officeart/2009/3/layout/HorizontalOrganizationChart"/>
    <dgm:cxn modelId="{6E6509A0-3F10-6740-9862-0E8D4C8DC45E}" type="presParOf" srcId="{D1C2370A-AD4F-1E4E-8B72-327907F35B3A}" destId="{C91423E7-70A7-784C-81E8-98FADF8C3586}" srcOrd="0" destOrd="0" presId="urn:microsoft.com/office/officeart/2009/3/layout/HorizontalOrganizationChart"/>
    <dgm:cxn modelId="{33E5F5EE-9D61-7D4B-B173-E098F0AF16B7}" type="presParOf" srcId="{C91423E7-70A7-784C-81E8-98FADF8C3586}" destId="{CDFF61C3-B424-8A43-BDC7-D6BB24E16722}" srcOrd="0" destOrd="0" presId="urn:microsoft.com/office/officeart/2009/3/layout/HorizontalOrganizationChart"/>
    <dgm:cxn modelId="{8B2A556B-EBF5-9B49-8CFC-ECCCC89841F1}" type="presParOf" srcId="{C91423E7-70A7-784C-81E8-98FADF8C3586}" destId="{58039E91-E348-0F49-A45E-3C6516A21494}" srcOrd="1" destOrd="0" presId="urn:microsoft.com/office/officeart/2009/3/layout/HorizontalOrganizationChart"/>
    <dgm:cxn modelId="{02DC2141-7F35-824A-9652-7AE1DB6118CC}" type="presParOf" srcId="{D1C2370A-AD4F-1E4E-8B72-327907F35B3A}" destId="{697279FC-9871-9742-89A2-9B23F58B6121}" srcOrd="1" destOrd="0" presId="urn:microsoft.com/office/officeart/2009/3/layout/HorizontalOrganizationChart"/>
    <dgm:cxn modelId="{5225DB12-9D31-A74F-B6AA-4CCBB3A01248}" type="presParOf" srcId="{D1C2370A-AD4F-1E4E-8B72-327907F35B3A}" destId="{D80149BC-C6CC-ED49-B2E9-163E09C89D7A}" srcOrd="2" destOrd="0" presId="urn:microsoft.com/office/officeart/2009/3/layout/HorizontalOrganizationChart"/>
    <dgm:cxn modelId="{645189DC-D723-334C-B07A-F8700F40B420}" type="presParOf" srcId="{87617FA7-45C5-5340-BE75-2C682F9AEAFD}" destId="{C3D63FC1-DAE1-104A-B782-85CEF179C9BD}" srcOrd="2" destOrd="0" presId="urn:microsoft.com/office/officeart/2009/3/layout/HorizontalOrganizationChart"/>
    <dgm:cxn modelId="{63613003-1A6F-2E48-807C-644489A4833F}" type="presParOf" srcId="{87617FA7-45C5-5340-BE75-2C682F9AEAFD}" destId="{879E85B0-1985-DA43-88F8-8FD76AD523A8}" srcOrd="3" destOrd="0" presId="urn:microsoft.com/office/officeart/2009/3/layout/HorizontalOrganizationChart"/>
    <dgm:cxn modelId="{2E885E6F-53E5-C840-B380-F4342EFC85E7}" type="presParOf" srcId="{879E85B0-1985-DA43-88F8-8FD76AD523A8}" destId="{D231E513-136C-7A4D-882C-C302E8725982}" srcOrd="0" destOrd="0" presId="urn:microsoft.com/office/officeart/2009/3/layout/HorizontalOrganizationChart"/>
    <dgm:cxn modelId="{9CEF46C1-D79B-C74D-AC79-514D81C4F7EB}" type="presParOf" srcId="{D231E513-136C-7A4D-882C-C302E8725982}" destId="{2894EF1B-2C26-3547-9B40-5F7533D31494}" srcOrd="0" destOrd="0" presId="urn:microsoft.com/office/officeart/2009/3/layout/HorizontalOrganizationChart"/>
    <dgm:cxn modelId="{9274B7F4-9EF1-9F42-9EBD-498E8A630957}" type="presParOf" srcId="{D231E513-136C-7A4D-882C-C302E8725982}" destId="{4A86A546-DAE3-6349-A9BB-9B0E2032D867}" srcOrd="1" destOrd="0" presId="urn:microsoft.com/office/officeart/2009/3/layout/HorizontalOrganizationChart"/>
    <dgm:cxn modelId="{6A69A406-66F5-F74E-8824-6D74B94B3B65}" type="presParOf" srcId="{879E85B0-1985-DA43-88F8-8FD76AD523A8}" destId="{520A31B7-E95F-AB40-A493-39F27E618F48}" srcOrd="1" destOrd="0" presId="urn:microsoft.com/office/officeart/2009/3/layout/HorizontalOrganizationChart"/>
    <dgm:cxn modelId="{7A864B5E-2906-8043-8C4A-43B53857BA7C}" type="presParOf" srcId="{879E85B0-1985-DA43-88F8-8FD76AD523A8}" destId="{15194400-8C90-ED40-B9E9-766C8522A4E8}" srcOrd="2" destOrd="0" presId="urn:microsoft.com/office/officeart/2009/3/layout/HorizontalOrganizationChart"/>
    <dgm:cxn modelId="{412BF03E-AF0A-8747-AD23-6A82D60EEEBD}" type="presParOf" srcId="{87617FA7-45C5-5340-BE75-2C682F9AEAFD}" destId="{B3C158AE-337F-E943-8563-7896EC656A2E}" srcOrd="4" destOrd="0" presId="urn:microsoft.com/office/officeart/2009/3/layout/HorizontalOrganizationChart"/>
    <dgm:cxn modelId="{BD15FF27-E110-4C4F-B331-D192DB387B8F}" type="presParOf" srcId="{87617FA7-45C5-5340-BE75-2C682F9AEAFD}" destId="{707A4BB8-CA7D-5F44-8E90-AF2FEDF54628}" srcOrd="5" destOrd="0" presId="urn:microsoft.com/office/officeart/2009/3/layout/HorizontalOrganizationChart"/>
    <dgm:cxn modelId="{13E95038-F86B-DF4A-9323-B026C5E8B13A}" type="presParOf" srcId="{707A4BB8-CA7D-5F44-8E90-AF2FEDF54628}" destId="{13200118-81C2-384D-B6C4-C77515E61DE2}" srcOrd="0" destOrd="0" presId="urn:microsoft.com/office/officeart/2009/3/layout/HorizontalOrganizationChart"/>
    <dgm:cxn modelId="{C1BCD2EF-6B34-5C4A-BEB4-A74E3EC3688F}" type="presParOf" srcId="{13200118-81C2-384D-B6C4-C77515E61DE2}" destId="{C4F1CC39-F127-554A-928C-B17B7416D0E6}" srcOrd="0" destOrd="0" presId="urn:microsoft.com/office/officeart/2009/3/layout/HorizontalOrganizationChart"/>
    <dgm:cxn modelId="{99F4115B-89EC-6745-9EBA-BF623ED555EE}" type="presParOf" srcId="{13200118-81C2-384D-B6C4-C77515E61DE2}" destId="{74F317D7-F046-674B-B402-44CE4C064733}" srcOrd="1" destOrd="0" presId="urn:microsoft.com/office/officeart/2009/3/layout/HorizontalOrganizationChart"/>
    <dgm:cxn modelId="{EF379A89-1E8C-6C47-950C-A236259862AA}" type="presParOf" srcId="{707A4BB8-CA7D-5F44-8E90-AF2FEDF54628}" destId="{B75DF819-1E06-C049-BDCC-92699FC3C4F7}" srcOrd="1" destOrd="0" presId="urn:microsoft.com/office/officeart/2009/3/layout/HorizontalOrganizationChart"/>
    <dgm:cxn modelId="{D7C0958C-B412-0F41-94A4-EB7F07EF92DE}" type="presParOf" srcId="{707A4BB8-CA7D-5F44-8E90-AF2FEDF54628}" destId="{66BA04B5-707B-8741-B68C-1D40D089E8D4}" srcOrd="2" destOrd="0" presId="urn:microsoft.com/office/officeart/2009/3/layout/HorizontalOrganizationChart"/>
    <dgm:cxn modelId="{F232B62E-176F-6747-9D31-E8514E9E7D94}" type="presParOf" srcId="{8AFE6A5B-6E5E-F140-8A2F-EB22C726D934}" destId="{DC53B1F1-A848-2444-90FD-00220EF9B72D}" srcOrd="2" destOrd="0" presId="urn:microsoft.com/office/officeart/2009/3/layout/HorizontalOrganizationChart"/>
    <dgm:cxn modelId="{7EC49C6B-38BF-E248-A9FC-4F1B300AB7CE}" type="presParOf" srcId="{DC53B1F1-A848-2444-90FD-00220EF9B72D}" destId="{E796BBC9-4FF3-B84C-94B7-D1A58B9AF19F}" srcOrd="0" destOrd="0" presId="urn:microsoft.com/office/officeart/2009/3/layout/HorizontalOrganizationChart"/>
    <dgm:cxn modelId="{EDEC6C47-C4E9-7A4C-8FC8-96FB94849CF7}" type="presParOf" srcId="{DC53B1F1-A848-2444-90FD-00220EF9B72D}" destId="{78D00CB0-1C51-A041-8222-C17FB1B51FDC}" srcOrd="1" destOrd="0" presId="urn:microsoft.com/office/officeart/2009/3/layout/HorizontalOrganizationChart"/>
    <dgm:cxn modelId="{EB0F7992-F258-6842-A965-400DC50B9341}" type="presParOf" srcId="{78D00CB0-1C51-A041-8222-C17FB1B51FDC}" destId="{D64A9110-4CA1-064D-9E37-A3D4828113EA}" srcOrd="0" destOrd="0" presId="urn:microsoft.com/office/officeart/2009/3/layout/HorizontalOrganizationChart"/>
    <dgm:cxn modelId="{52E8078D-70A3-4C4A-B000-6550E9B6BAA0}" type="presParOf" srcId="{D64A9110-4CA1-064D-9E37-A3D4828113EA}" destId="{054A6034-A6FD-0B4F-8B81-2C3C012A7EDE}" srcOrd="0" destOrd="0" presId="urn:microsoft.com/office/officeart/2009/3/layout/HorizontalOrganizationChart"/>
    <dgm:cxn modelId="{F8309419-57D6-CB42-9CDB-BD47715F1657}" type="presParOf" srcId="{D64A9110-4CA1-064D-9E37-A3D4828113EA}" destId="{9A9A7203-F24B-D049-95E4-200E853163F0}" srcOrd="1" destOrd="0" presId="urn:microsoft.com/office/officeart/2009/3/layout/HorizontalOrganizationChart"/>
    <dgm:cxn modelId="{391F357A-BA57-9D49-961E-707139737ACE}" type="presParOf" srcId="{78D00CB0-1C51-A041-8222-C17FB1B51FDC}" destId="{A7900493-455D-9D43-80D8-D9C7EA03EF33}" srcOrd="1" destOrd="0" presId="urn:microsoft.com/office/officeart/2009/3/layout/HorizontalOrganizationChart"/>
    <dgm:cxn modelId="{D496EBC4-ABCA-D740-AC32-E415057E946D}" type="presParOf" srcId="{78D00CB0-1C51-A041-8222-C17FB1B51FDC}" destId="{61DE12FB-B4BC-684A-8F73-4B2FC58D409D}" srcOrd="2" destOrd="0" presId="urn:microsoft.com/office/officeart/2009/3/layout/HorizontalOrganizationChart"/>
    <dgm:cxn modelId="{3EF2DD2B-137A-4A4A-BF3E-9A00D3F263E0}" type="presParOf" srcId="{461C6B43-807E-A646-8DD2-05388960CC9A}" destId="{59A24E6F-F1A6-8F42-9566-35A949861318}"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96BBC9-4FF3-B84C-94B7-D1A58B9AF19F}">
      <dsp:nvSpPr>
        <dsp:cNvPr id="0" name=""/>
        <dsp:cNvSpPr/>
      </dsp:nvSpPr>
      <dsp:spPr>
        <a:xfrm>
          <a:off x="3758913" y="2915964"/>
          <a:ext cx="1195553" cy="106745"/>
        </a:xfrm>
        <a:custGeom>
          <a:avLst/>
          <a:gdLst/>
          <a:ahLst/>
          <a:cxnLst/>
          <a:rect l="0" t="0" r="0" b="0"/>
          <a:pathLst>
            <a:path>
              <a:moveTo>
                <a:pt x="0" y="106745"/>
              </a:moveTo>
              <a:lnTo>
                <a:pt x="1195553" y="106745"/>
              </a:lnTo>
              <a:lnTo>
                <a:pt x="1195553"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B3C158AE-337F-E943-8563-7896EC656A2E}">
      <dsp:nvSpPr>
        <dsp:cNvPr id="0" name=""/>
        <dsp:cNvSpPr/>
      </dsp:nvSpPr>
      <dsp:spPr>
        <a:xfrm>
          <a:off x="3758913" y="3022709"/>
          <a:ext cx="2391106" cy="734411"/>
        </a:xfrm>
        <a:custGeom>
          <a:avLst/>
          <a:gdLst/>
          <a:ahLst/>
          <a:cxnLst/>
          <a:rect l="0" t="0" r="0" b="0"/>
          <a:pathLst>
            <a:path>
              <a:moveTo>
                <a:pt x="0" y="0"/>
              </a:moveTo>
              <a:lnTo>
                <a:pt x="2220313" y="0"/>
              </a:lnTo>
              <a:lnTo>
                <a:pt x="2220313" y="734411"/>
              </a:lnTo>
              <a:lnTo>
                <a:pt x="2391106" y="734411"/>
              </a:lnTo>
            </a:path>
          </a:pathLst>
        </a:custGeom>
        <a:noFill/>
        <a:ln w="25400" cap="flat" cmpd="sng" algn="ctr">
          <a:solidFill>
            <a:srgbClr val="000000"/>
          </a:solidFill>
          <a:prstDash val="solid"/>
        </a:ln>
        <a:effectLst/>
      </dsp:spPr>
      <dsp:style>
        <a:lnRef idx="2">
          <a:scrgbClr r="0" g="0" b="0"/>
        </a:lnRef>
        <a:fillRef idx="0">
          <a:scrgbClr r="0" g="0" b="0"/>
        </a:fillRef>
        <a:effectRef idx="0">
          <a:scrgbClr r="0" g="0" b="0"/>
        </a:effectRef>
        <a:fontRef idx="minor"/>
      </dsp:style>
    </dsp:sp>
    <dsp:sp modelId="{C3D63FC1-DAE1-104A-B782-85CEF179C9BD}">
      <dsp:nvSpPr>
        <dsp:cNvPr id="0" name=""/>
        <dsp:cNvSpPr/>
      </dsp:nvSpPr>
      <dsp:spPr>
        <a:xfrm>
          <a:off x="3758913" y="2976989"/>
          <a:ext cx="2391106" cy="91440"/>
        </a:xfrm>
        <a:custGeom>
          <a:avLst/>
          <a:gdLst/>
          <a:ahLst/>
          <a:cxnLst/>
          <a:rect l="0" t="0" r="0" b="0"/>
          <a:pathLst>
            <a:path>
              <a:moveTo>
                <a:pt x="0" y="45720"/>
              </a:moveTo>
              <a:lnTo>
                <a:pt x="239110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3FF81872-CBA0-C54A-9D9A-C11A21C31275}">
      <dsp:nvSpPr>
        <dsp:cNvPr id="0" name=""/>
        <dsp:cNvSpPr/>
      </dsp:nvSpPr>
      <dsp:spPr>
        <a:xfrm>
          <a:off x="7857953" y="2181552"/>
          <a:ext cx="1195553" cy="106745"/>
        </a:xfrm>
        <a:custGeom>
          <a:avLst/>
          <a:gdLst/>
          <a:ahLst/>
          <a:cxnLst/>
          <a:rect l="0" t="0" r="0" b="0"/>
          <a:pathLst>
            <a:path>
              <a:moveTo>
                <a:pt x="0" y="106745"/>
              </a:moveTo>
              <a:lnTo>
                <a:pt x="1195553" y="106745"/>
              </a:lnTo>
              <a:lnTo>
                <a:pt x="1195553"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03001972-E2EE-5944-AD61-213796A0C2C5}">
      <dsp:nvSpPr>
        <dsp:cNvPr id="0" name=""/>
        <dsp:cNvSpPr/>
      </dsp:nvSpPr>
      <dsp:spPr>
        <a:xfrm>
          <a:off x="7857953" y="2242578"/>
          <a:ext cx="2391106" cy="91440"/>
        </a:xfrm>
        <a:custGeom>
          <a:avLst/>
          <a:gdLst/>
          <a:ahLst/>
          <a:cxnLst/>
          <a:rect l="0" t="0" r="0" b="0"/>
          <a:pathLst>
            <a:path>
              <a:moveTo>
                <a:pt x="0" y="45720"/>
              </a:moveTo>
              <a:lnTo>
                <a:pt x="239110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F0F50242-220E-B045-95CE-EB4D88A5AF60}">
      <dsp:nvSpPr>
        <dsp:cNvPr id="0" name=""/>
        <dsp:cNvSpPr/>
      </dsp:nvSpPr>
      <dsp:spPr>
        <a:xfrm>
          <a:off x="3758913" y="2288298"/>
          <a:ext cx="2391106" cy="734411"/>
        </a:xfrm>
        <a:custGeom>
          <a:avLst/>
          <a:gdLst/>
          <a:ahLst/>
          <a:cxnLst/>
          <a:rect l="0" t="0" r="0" b="0"/>
          <a:pathLst>
            <a:path>
              <a:moveTo>
                <a:pt x="0" y="734411"/>
              </a:moveTo>
              <a:lnTo>
                <a:pt x="2220313" y="734411"/>
              </a:lnTo>
              <a:lnTo>
                <a:pt x="2220313" y="0"/>
              </a:lnTo>
              <a:lnTo>
                <a:pt x="2391106"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ECBFB3A-2785-194B-814C-2A372EFF8243}">
      <dsp:nvSpPr>
        <dsp:cNvPr id="0" name=""/>
        <dsp:cNvSpPr/>
      </dsp:nvSpPr>
      <dsp:spPr>
        <a:xfrm>
          <a:off x="1709393" y="2976989"/>
          <a:ext cx="341586" cy="91440"/>
        </a:xfrm>
        <a:custGeom>
          <a:avLst/>
          <a:gdLst/>
          <a:ahLst/>
          <a:cxnLst/>
          <a:rect l="0" t="0" r="0" b="0"/>
          <a:pathLst>
            <a:path>
              <a:moveTo>
                <a:pt x="0" y="45720"/>
              </a:moveTo>
              <a:lnTo>
                <a:pt x="34158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605B6B3E-4A55-6248-A065-E83839963954}">
      <dsp:nvSpPr>
        <dsp:cNvPr id="0" name=""/>
        <dsp:cNvSpPr/>
      </dsp:nvSpPr>
      <dsp:spPr>
        <a:xfrm>
          <a:off x="1459" y="2762249"/>
          <a:ext cx="1707933" cy="520919"/>
        </a:xfrm>
        <a:prstGeom prst="rect">
          <a:avLst/>
        </a:prstGeom>
        <a:solidFill>
          <a:srgbClr val="BEED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Master Product Data</a:t>
          </a:r>
        </a:p>
      </dsp:txBody>
      <dsp:txXfrm>
        <a:off x="1459" y="2762249"/>
        <a:ext cx="1707933" cy="520919"/>
      </dsp:txXfrm>
    </dsp:sp>
    <dsp:sp modelId="{36297380-54BC-C949-8E13-05312C48A695}">
      <dsp:nvSpPr>
        <dsp:cNvPr id="0" name=""/>
        <dsp:cNvSpPr/>
      </dsp:nvSpPr>
      <dsp:spPr>
        <a:xfrm>
          <a:off x="2050979" y="2762249"/>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Product data cache</a:t>
          </a:r>
          <a:endParaRPr lang="en-US" sz="1400" kern="1200" dirty="0">
            <a:solidFill>
              <a:schemeClr val="bg2">
                <a:lumMod val="25000"/>
              </a:schemeClr>
            </a:solidFill>
          </a:endParaRPr>
        </a:p>
      </dsp:txBody>
      <dsp:txXfrm>
        <a:off x="2050979" y="2762249"/>
        <a:ext cx="1707933" cy="520919"/>
      </dsp:txXfrm>
    </dsp:sp>
    <dsp:sp modelId="{D35748FF-99A5-2B4B-B71B-AC72325A0ABB}">
      <dsp:nvSpPr>
        <dsp:cNvPr id="0" name=""/>
        <dsp:cNvSpPr/>
      </dsp:nvSpPr>
      <dsp:spPr>
        <a:xfrm>
          <a:off x="6150019" y="2027838"/>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Catalog Blueprint</a:t>
          </a:r>
          <a:endParaRPr lang="en-US" sz="1400" kern="1200" dirty="0">
            <a:solidFill>
              <a:schemeClr val="bg2">
                <a:lumMod val="25000"/>
              </a:schemeClr>
            </a:solidFill>
          </a:endParaRPr>
        </a:p>
      </dsp:txBody>
      <dsp:txXfrm>
        <a:off x="6150019" y="2027838"/>
        <a:ext cx="1707933" cy="520919"/>
      </dsp:txXfrm>
    </dsp:sp>
    <dsp:sp modelId="{65F757DE-A427-574D-8511-D88D6AB6BA36}">
      <dsp:nvSpPr>
        <dsp:cNvPr id="0" name=""/>
        <dsp:cNvSpPr/>
      </dsp:nvSpPr>
      <dsp:spPr>
        <a:xfrm>
          <a:off x="10249059" y="2027838"/>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Product page</a:t>
          </a:r>
          <a:endParaRPr lang="en-US" sz="1400" kern="1200" dirty="0">
            <a:solidFill>
              <a:schemeClr val="bg2">
                <a:lumMod val="25000"/>
              </a:schemeClr>
            </a:solidFill>
          </a:endParaRPr>
        </a:p>
      </dsp:txBody>
      <dsp:txXfrm>
        <a:off x="10249059" y="2027838"/>
        <a:ext cx="1707933" cy="520919"/>
      </dsp:txXfrm>
    </dsp:sp>
    <dsp:sp modelId="{CDFF61C3-B424-8A43-BDC7-D6BB24E16722}">
      <dsp:nvSpPr>
        <dsp:cNvPr id="0" name=""/>
        <dsp:cNvSpPr/>
      </dsp:nvSpPr>
      <dsp:spPr>
        <a:xfrm>
          <a:off x="8199539" y="1660632"/>
          <a:ext cx="1707933" cy="520919"/>
        </a:xfrm>
        <a:prstGeom prst="rect">
          <a:avLst/>
        </a:prstGeom>
        <a:solidFill>
          <a:srgbClr val="FBB034"/>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Templates</a:t>
          </a:r>
          <a:endParaRPr lang="en-US" sz="1400" kern="1200" dirty="0">
            <a:solidFill>
              <a:schemeClr val="bg2">
                <a:lumMod val="25000"/>
              </a:schemeClr>
            </a:solidFill>
          </a:endParaRPr>
        </a:p>
      </dsp:txBody>
      <dsp:txXfrm>
        <a:off x="8199539" y="1660632"/>
        <a:ext cx="1707933" cy="520919"/>
      </dsp:txXfrm>
    </dsp:sp>
    <dsp:sp modelId="{2894EF1B-2C26-3547-9B40-5F7533D31494}">
      <dsp:nvSpPr>
        <dsp:cNvPr id="0" name=""/>
        <dsp:cNvSpPr/>
      </dsp:nvSpPr>
      <dsp:spPr>
        <a:xfrm>
          <a:off x="6150019" y="2762249"/>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Experience</a:t>
          </a:r>
          <a:endParaRPr lang="en-US" sz="1400" kern="1200" dirty="0">
            <a:solidFill>
              <a:schemeClr val="bg2">
                <a:lumMod val="25000"/>
              </a:schemeClr>
            </a:solidFill>
          </a:endParaRPr>
        </a:p>
      </dsp:txBody>
      <dsp:txXfrm>
        <a:off x="6150019" y="2762249"/>
        <a:ext cx="1707933" cy="520919"/>
      </dsp:txXfrm>
    </dsp:sp>
    <dsp:sp modelId="{C4F1CC39-F127-554A-928C-B17B7416D0E6}">
      <dsp:nvSpPr>
        <dsp:cNvPr id="0" name=""/>
        <dsp:cNvSpPr/>
      </dsp:nvSpPr>
      <dsp:spPr>
        <a:xfrm>
          <a:off x="6150019" y="3496661"/>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Physical</a:t>
          </a:r>
          <a:r>
            <a:rPr lang="en-US" sz="1400" kern="1200" baseline="0" dirty="0" smtClean="0">
              <a:solidFill>
                <a:schemeClr val="bg2">
                  <a:lumMod val="25000"/>
                </a:schemeClr>
              </a:solidFill>
            </a:rPr>
            <a:t> touch points</a:t>
          </a:r>
          <a:endParaRPr lang="en-US" sz="1400" kern="1200" dirty="0">
            <a:solidFill>
              <a:schemeClr val="bg2">
                <a:lumMod val="25000"/>
              </a:schemeClr>
            </a:solidFill>
          </a:endParaRPr>
        </a:p>
      </dsp:txBody>
      <dsp:txXfrm>
        <a:off x="6150019" y="3496661"/>
        <a:ext cx="1707933" cy="520919"/>
      </dsp:txXfrm>
    </dsp:sp>
    <dsp:sp modelId="{054A6034-A6FD-0B4F-8B81-2C3C012A7EDE}">
      <dsp:nvSpPr>
        <dsp:cNvPr id="0" name=""/>
        <dsp:cNvSpPr/>
      </dsp:nvSpPr>
      <dsp:spPr>
        <a:xfrm>
          <a:off x="4100499" y="2395044"/>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Marketing</a:t>
          </a:r>
          <a:r>
            <a:rPr lang="en-US" sz="1400" kern="1200" baseline="0" dirty="0" smtClean="0">
              <a:solidFill>
                <a:schemeClr val="bg2">
                  <a:lumMod val="25000"/>
                </a:schemeClr>
              </a:solidFill>
            </a:rPr>
            <a:t> data</a:t>
          </a:r>
          <a:endParaRPr lang="en-US" sz="1400" kern="1200" dirty="0">
            <a:solidFill>
              <a:schemeClr val="bg2">
                <a:lumMod val="25000"/>
              </a:schemeClr>
            </a:solidFill>
          </a:endParaRPr>
        </a:p>
      </dsp:txBody>
      <dsp:txXfrm>
        <a:off x="4100499" y="2395044"/>
        <a:ext cx="1707933" cy="520919"/>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96BBC9-4FF3-B84C-94B7-D1A58B9AF19F}">
      <dsp:nvSpPr>
        <dsp:cNvPr id="0" name=""/>
        <dsp:cNvSpPr/>
      </dsp:nvSpPr>
      <dsp:spPr>
        <a:xfrm>
          <a:off x="3758913" y="2915964"/>
          <a:ext cx="1195553" cy="106745"/>
        </a:xfrm>
        <a:custGeom>
          <a:avLst/>
          <a:gdLst/>
          <a:ahLst/>
          <a:cxnLst/>
          <a:rect l="0" t="0" r="0" b="0"/>
          <a:pathLst>
            <a:path>
              <a:moveTo>
                <a:pt x="0" y="106745"/>
              </a:moveTo>
              <a:lnTo>
                <a:pt x="1195553" y="106745"/>
              </a:lnTo>
              <a:lnTo>
                <a:pt x="1195553"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B3C158AE-337F-E943-8563-7896EC656A2E}">
      <dsp:nvSpPr>
        <dsp:cNvPr id="0" name=""/>
        <dsp:cNvSpPr/>
      </dsp:nvSpPr>
      <dsp:spPr>
        <a:xfrm>
          <a:off x="3758913" y="3022709"/>
          <a:ext cx="2391106" cy="734411"/>
        </a:xfrm>
        <a:custGeom>
          <a:avLst/>
          <a:gdLst/>
          <a:ahLst/>
          <a:cxnLst/>
          <a:rect l="0" t="0" r="0" b="0"/>
          <a:pathLst>
            <a:path>
              <a:moveTo>
                <a:pt x="0" y="0"/>
              </a:moveTo>
              <a:lnTo>
                <a:pt x="2220313" y="0"/>
              </a:lnTo>
              <a:lnTo>
                <a:pt x="2220313" y="734411"/>
              </a:lnTo>
              <a:lnTo>
                <a:pt x="2391106" y="734411"/>
              </a:lnTo>
            </a:path>
          </a:pathLst>
        </a:custGeom>
        <a:noFill/>
        <a:ln w="25400" cap="flat" cmpd="sng" algn="ctr">
          <a:solidFill>
            <a:srgbClr val="000000"/>
          </a:solidFill>
          <a:prstDash val="solid"/>
        </a:ln>
        <a:effectLst/>
      </dsp:spPr>
      <dsp:style>
        <a:lnRef idx="2">
          <a:scrgbClr r="0" g="0" b="0"/>
        </a:lnRef>
        <a:fillRef idx="0">
          <a:scrgbClr r="0" g="0" b="0"/>
        </a:fillRef>
        <a:effectRef idx="0">
          <a:scrgbClr r="0" g="0" b="0"/>
        </a:effectRef>
        <a:fontRef idx="minor"/>
      </dsp:style>
    </dsp:sp>
    <dsp:sp modelId="{C3D63FC1-DAE1-104A-B782-85CEF179C9BD}">
      <dsp:nvSpPr>
        <dsp:cNvPr id="0" name=""/>
        <dsp:cNvSpPr/>
      </dsp:nvSpPr>
      <dsp:spPr>
        <a:xfrm>
          <a:off x="3758913" y="2976989"/>
          <a:ext cx="2391106" cy="91440"/>
        </a:xfrm>
        <a:custGeom>
          <a:avLst/>
          <a:gdLst/>
          <a:ahLst/>
          <a:cxnLst/>
          <a:rect l="0" t="0" r="0" b="0"/>
          <a:pathLst>
            <a:path>
              <a:moveTo>
                <a:pt x="0" y="45720"/>
              </a:moveTo>
              <a:lnTo>
                <a:pt x="239110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3FF81872-CBA0-C54A-9D9A-C11A21C31275}">
      <dsp:nvSpPr>
        <dsp:cNvPr id="0" name=""/>
        <dsp:cNvSpPr/>
      </dsp:nvSpPr>
      <dsp:spPr>
        <a:xfrm>
          <a:off x="7857953" y="2181552"/>
          <a:ext cx="1195553" cy="106745"/>
        </a:xfrm>
        <a:custGeom>
          <a:avLst/>
          <a:gdLst/>
          <a:ahLst/>
          <a:cxnLst/>
          <a:rect l="0" t="0" r="0" b="0"/>
          <a:pathLst>
            <a:path>
              <a:moveTo>
                <a:pt x="0" y="106745"/>
              </a:moveTo>
              <a:lnTo>
                <a:pt x="1195553" y="106745"/>
              </a:lnTo>
              <a:lnTo>
                <a:pt x="1195553"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03001972-E2EE-5944-AD61-213796A0C2C5}">
      <dsp:nvSpPr>
        <dsp:cNvPr id="0" name=""/>
        <dsp:cNvSpPr/>
      </dsp:nvSpPr>
      <dsp:spPr>
        <a:xfrm>
          <a:off x="7857953" y="2242578"/>
          <a:ext cx="2391106" cy="91440"/>
        </a:xfrm>
        <a:custGeom>
          <a:avLst/>
          <a:gdLst/>
          <a:ahLst/>
          <a:cxnLst/>
          <a:rect l="0" t="0" r="0" b="0"/>
          <a:pathLst>
            <a:path>
              <a:moveTo>
                <a:pt x="0" y="45720"/>
              </a:moveTo>
              <a:lnTo>
                <a:pt x="239110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F0F50242-220E-B045-95CE-EB4D88A5AF60}">
      <dsp:nvSpPr>
        <dsp:cNvPr id="0" name=""/>
        <dsp:cNvSpPr/>
      </dsp:nvSpPr>
      <dsp:spPr>
        <a:xfrm>
          <a:off x="3758913" y="2288298"/>
          <a:ext cx="2391106" cy="734411"/>
        </a:xfrm>
        <a:custGeom>
          <a:avLst/>
          <a:gdLst/>
          <a:ahLst/>
          <a:cxnLst/>
          <a:rect l="0" t="0" r="0" b="0"/>
          <a:pathLst>
            <a:path>
              <a:moveTo>
                <a:pt x="0" y="734411"/>
              </a:moveTo>
              <a:lnTo>
                <a:pt x="2220313" y="734411"/>
              </a:lnTo>
              <a:lnTo>
                <a:pt x="2220313" y="0"/>
              </a:lnTo>
              <a:lnTo>
                <a:pt x="2391106"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ECBFB3A-2785-194B-814C-2A372EFF8243}">
      <dsp:nvSpPr>
        <dsp:cNvPr id="0" name=""/>
        <dsp:cNvSpPr/>
      </dsp:nvSpPr>
      <dsp:spPr>
        <a:xfrm>
          <a:off x="1709393" y="2976989"/>
          <a:ext cx="341586" cy="91440"/>
        </a:xfrm>
        <a:custGeom>
          <a:avLst/>
          <a:gdLst/>
          <a:ahLst/>
          <a:cxnLst/>
          <a:rect l="0" t="0" r="0" b="0"/>
          <a:pathLst>
            <a:path>
              <a:moveTo>
                <a:pt x="0" y="45720"/>
              </a:moveTo>
              <a:lnTo>
                <a:pt x="34158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605B6B3E-4A55-6248-A065-E83839963954}">
      <dsp:nvSpPr>
        <dsp:cNvPr id="0" name=""/>
        <dsp:cNvSpPr/>
      </dsp:nvSpPr>
      <dsp:spPr>
        <a:xfrm>
          <a:off x="1459" y="2762249"/>
          <a:ext cx="1707933" cy="520919"/>
        </a:xfrm>
        <a:prstGeom prst="rect">
          <a:avLst/>
        </a:prstGeom>
        <a:solidFill>
          <a:srgbClr val="BEED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Master Product Data</a:t>
          </a:r>
        </a:p>
      </dsp:txBody>
      <dsp:txXfrm>
        <a:off x="1459" y="2762249"/>
        <a:ext cx="1707933" cy="520919"/>
      </dsp:txXfrm>
    </dsp:sp>
    <dsp:sp modelId="{36297380-54BC-C949-8E13-05312C48A695}">
      <dsp:nvSpPr>
        <dsp:cNvPr id="0" name=""/>
        <dsp:cNvSpPr/>
      </dsp:nvSpPr>
      <dsp:spPr>
        <a:xfrm>
          <a:off x="2050979" y="2762249"/>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Product data cache</a:t>
          </a:r>
          <a:endParaRPr lang="en-US" sz="1400" kern="1200" dirty="0">
            <a:solidFill>
              <a:schemeClr val="bg2">
                <a:lumMod val="25000"/>
              </a:schemeClr>
            </a:solidFill>
          </a:endParaRPr>
        </a:p>
      </dsp:txBody>
      <dsp:txXfrm>
        <a:off x="2050979" y="2762249"/>
        <a:ext cx="1707933" cy="520919"/>
      </dsp:txXfrm>
    </dsp:sp>
    <dsp:sp modelId="{D35748FF-99A5-2B4B-B71B-AC72325A0ABB}">
      <dsp:nvSpPr>
        <dsp:cNvPr id="0" name=""/>
        <dsp:cNvSpPr/>
      </dsp:nvSpPr>
      <dsp:spPr>
        <a:xfrm>
          <a:off x="6150019" y="2027838"/>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Catalog Blueprint</a:t>
          </a:r>
          <a:endParaRPr lang="en-US" sz="1400" kern="1200" dirty="0">
            <a:solidFill>
              <a:schemeClr val="bg2">
                <a:lumMod val="25000"/>
              </a:schemeClr>
            </a:solidFill>
          </a:endParaRPr>
        </a:p>
      </dsp:txBody>
      <dsp:txXfrm>
        <a:off x="6150019" y="2027838"/>
        <a:ext cx="1707933" cy="520919"/>
      </dsp:txXfrm>
    </dsp:sp>
    <dsp:sp modelId="{65F757DE-A427-574D-8511-D88D6AB6BA36}">
      <dsp:nvSpPr>
        <dsp:cNvPr id="0" name=""/>
        <dsp:cNvSpPr/>
      </dsp:nvSpPr>
      <dsp:spPr>
        <a:xfrm>
          <a:off x="10249059" y="2027838"/>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Product page</a:t>
          </a:r>
          <a:endParaRPr lang="en-US" sz="1400" kern="1200" dirty="0">
            <a:solidFill>
              <a:schemeClr val="bg2">
                <a:lumMod val="25000"/>
              </a:schemeClr>
            </a:solidFill>
          </a:endParaRPr>
        </a:p>
      </dsp:txBody>
      <dsp:txXfrm>
        <a:off x="10249059" y="2027838"/>
        <a:ext cx="1707933" cy="520919"/>
      </dsp:txXfrm>
    </dsp:sp>
    <dsp:sp modelId="{CDFF61C3-B424-8A43-BDC7-D6BB24E16722}">
      <dsp:nvSpPr>
        <dsp:cNvPr id="0" name=""/>
        <dsp:cNvSpPr/>
      </dsp:nvSpPr>
      <dsp:spPr>
        <a:xfrm>
          <a:off x="8199539" y="1660632"/>
          <a:ext cx="1707933" cy="520919"/>
        </a:xfrm>
        <a:prstGeom prst="rect">
          <a:avLst/>
        </a:prstGeom>
        <a:solidFill>
          <a:srgbClr val="FBB034"/>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Templates</a:t>
          </a:r>
          <a:endParaRPr lang="en-US" sz="1400" kern="1200" dirty="0">
            <a:solidFill>
              <a:schemeClr val="bg2">
                <a:lumMod val="25000"/>
              </a:schemeClr>
            </a:solidFill>
          </a:endParaRPr>
        </a:p>
      </dsp:txBody>
      <dsp:txXfrm>
        <a:off x="8199539" y="1660632"/>
        <a:ext cx="1707933" cy="520919"/>
      </dsp:txXfrm>
    </dsp:sp>
    <dsp:sp modelId="{2894EF1B-2C26-3547-9B40-5F7533D31494}">
      <dsp:nvSpPr>
        <dsp:cNvPr id="0" name=""/>
        <dsp:cNvSpPr/>
      </dsp:nvSpPr>
      <dsp:spPr>
        <a:xfrm>
          <a:off x="6150019" y="2762249"/>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Experience</a:t>
          </a:r>
          <a:endParaRPr lang="en-US" sz="1400" kern="1200" dirty="0">
            <a:solidFill>
              <a:schemeClr val="bg2">
                <a:lumMod val="25000"/>
              </a:schemeClr>
            </a:solidFill>
          </a:endParaRPr>
        </a:p>
      </dsp:txBody>
      <dsp:txXfrm>
        <a:off x="6150019" y="2762249"/>
        <a:ext cx="1707933" cy="520919"/>
      </dsp:txXfrm>
    </dsp:sp>
    <dsp:sp modelId="{C4F1CC39-F127-554A-928C-B17B7416D0E6}">
      <dsp:nvSpPr>
        <dsp:cNvPr id="0" name=""/>
        <dsp:cNvSpPr/>
      </dsp:nvSpPr>
      <dsp:spPr>
        <a:xfrm>
          <a:off x="6150019" y="3496661"/>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Physical</a:t>
          </a:r>
          <a:r>
            <a:rPr lang="en-US" sz="1400" kern="1200" baseline="0" dirty="0" smtClean="0">
              <a:solidFill>
                <a:schemeClr val="bg2">
                  <a:lumMod val="25000"/>
                </a:schemeClr>
              </a:solidFill>
            </a:rPr>
            <a:t> touch points</a:t>
          </a:r>
          <a:endParaRPr lang="en-US" sz="1400" kern="1200" dirty="0">
            <a:solidFill>
              <a:schemeClr val="bg2">
                <a:lumMod val="25000"/>
              </a:schemeClr>
            </a:solidFill>
          </a:endParaRPr>
        </a:p>
      </dsp:txBody>
      <dsp:txXfrm>
        <a:off x="6150019" y="3496661"/>
        <a:ext cx="1707933" cy="520919"/>
      </dsp:txXfrm>
    </dsp:sp>
    <dsp:sp modelId="{054A6034-A6FD-0B4F-8B81-2C3C012A7EDE}">
      <dsp:nvSpPr>
        <dsp:cNvPr id="0" name=""/>
        <dsp:cNvSpPr/>
      </dsp:nvSpPr>
      <dsp:spPr>
        <a:xfrm>
          <a:off x="4100499" y="2395044"/>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Marketing</a:t>
          </a:r>
          <a:r>
            <a:rPr lang="en-US" sz="1400" kern="1200" baseline="0" dirty="0" smtClean="0">
              <a:solidFill>
                <a:schemeClr val="bg2">
                  <a:lumMod val="25000"/>
                </a:schemeClr>
              </a:solidFill>
            </a:rPr>
            <a:t> data</a:t>
          </a:r>
          <a:endParaRPr lang="en-US" sz="1400" kern="1200" dirty="0">
            <a:solidFill>
              <a:schemeClr val="bg2">
                <a:lumMod val="25000"/>
              </a:schemeClr>
            </a:solidFill>
          </a:endParaRPr>
        </a:p>
      </dsp:txBody>
      <dsp:txXfrm>
        <a:off x="4100499" y="2395044"/>
        <a:ext cx="1707933" cy="52091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96BBC9-4FF3-B84C-94B7-D1A58B9AF19F}">
      <dsp:nvSpPr>
        <dsp:cNvPr id="0" name=""/>
        <dsp:cNvSpPr/>
      </dsp:nvSpPr>
      <dsp:spPr>
        <a:xfrm>
          <a:off x="3758913" y="2915964"/>
          <a:ext cx="1195553" cy="106745"/>
        </a:xfrm>
        <a:custGeom>
          <a:avLst/>
          <a:gdLst/>
          <a:ahLst/>
          <a:cxnLst/>
          <a:rect l="0" t="0" r="0" b="0"/>
          <a:pathLst>
            <a:path>
              <a:moveTo>
                <a:pt x="0" y="106745"/>
              </a:moveTo>
              <a:lnTo>
                <a:pt x="1195553" y="106745"/>
              </a:lnTo>
              <a:lnTo>
                <a:pt x="1195553"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B3C158AE-337F-E943-8563-7896EC656A2E}">
      <dsp:nvSpPr>
        <dsp:cNvPr id="0" name=""/>
        <dsp:cNvSpPr/>
      </dsp:nvSpPr>
      <dsp:spPr>
        <a:xfrm>
          <a:off x="3758913" y="3022709"/>
          <a:ext cx="2391106" cy="734411"/>
        </a:xfrm>
        <a:custGeom>
          <a:avLst/>
          <a:gdLst/>
          <a:ahLst/>
          <a:cxnLst/>
          <a:rect l="0" t="0" r="0" b="0"/>
          <a:pathLst>
            <a:path>
              <a:moveTo>
                <a:pt x="0" y="0"/>
              </a:moveTo>
              <a:lnTo>
                <a:pt x="2220313" y="0"/>
              </a:lnTo>
              <a:lnTo>
                <a:pt x="2220313" y="734411"/>
              </a:lnTo>
              <a:lnTo>
                <a:pt x="2391106" y="734411"/>
              </a:lnTo>
            </a:path>
          </a:pathLst>
        </a:custGeom>
        <a:noFill/>
        <a:ln w="25400" cap="flat" cmpd="sng" algn="ctr">
          <a:solidFill>
            <a:srgbClr val="000000"/>
          </a:solidFill>
          <a:prstDash val="solid"/>
        </a:ln>
        <a:effectLst/>
      </dsp:spPr>
      <dsp:style>
        <a:lnRef idx="2">
          <a:scrgbClr r="0" g="0" b="0"/>
        </a:lnRef>
        <a:fillRef idx="0">
          <a:scrgbClr r="0" g="0" b="0"/>
        </a:fillRef>
        <a:effectRef idx="0">
          <a:scrgbClr r="0" g="0" b="0"/>
        </a:effectRef>
        <a:fontRef idx="minor"/>
      </dsp:style>
    </dsp:sp>
    <dsp:sp modelId="{C3D63FC1-DAE1-104A-B782-85CEF179C9BD}">
      <dsp:nvSpPr>
        <dsp:cNvPr id="0" name=""/>
        <dsp:cNvSpPr/>
      </dsp:nvSpPr>
      <dsp:spPr>
        <a:xfrm>
          <a:off x="3758913" y="2976989"/>
          <a:ext cx="2391106" cy="91440"/>
        </a:xfrm>
        <a:custGeom>
          <a:avLst/>
          <a:gdLst/>
          <a:ahLst/>
          <a:cxnLst/>
          <a:rect l="0" t="0" r="0" b="0"/>
          <a:pathLst>
            <a:path>
              <a:moveTo>
                <a:pt x="0" y="45720"/>
              </a:moveTo>
              <a:lnTo>
                <a:pt x="239110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3FF81872-CBA0-C54A-9D9A-C11A21C31275}">
      <dsp:nvSpPr>
        <dsp:cNvPr id="0" name=""/>
        <dsp:cNvSpPr/>
      </dsp:nvSpPr>
      <dsp:spPr>
        <a:xfrm>
          <a:off x="7857953" y="2181552"/>
          <a:ext cx="1195553" cy="106745"/>
        </a:xfrm>
        <a:custGeom>
          <a:avLst/>
          <a:gdLst/>
          <a:ahLst/>
          <a:cxnLst/>
          <a:rect l="0" t="0" r="0" b="0"/>
          <a:pathLst>
            <a:path>
              <a:moveTo>
                <a:pt x="0" y="106745"/>
              </a:moveTo>
              <a:lnTo>
                <a:pt x="1195553" y="106745"/>
              </a:lnTo>
              <a:lnTo>
                <a:pt x="1195553"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03001972-E2EE-5944-AD61-213796A0C2C5}">
      <dsp:nvSpPr>
        <dsp:cNvPr id="0" name=""/>
        <dsp:cNvSpPr/>
      </dsp:nvSpPr>
      <dsp:spPr>
        <a:xfrm>
          <a:off x="7857953" y="2242578"/>
          <a:ext cx="2391106" cy="91440"/>
        </a:xfrm>
        <a:custGeom>
          <a:avLst/>
          <a:gdLst/>
          <a:ahLst/>
          <a:cxnLst/>
          <a:rect l="0" t="0" r="0" b="0"/>
          <a:pathLst>
            <a:path>
              <a:moveTo>
                <a:pt x="0" y="45720"/>
              </a:moveTo>
              <a:lnTo>
                <a:pt x="239110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F0F50242-220E-B045-95CE-EB4D88A5AF60}">
      <dsp:nvSpPr>
        <dsp:cNvPr id="0" name=""/>
        <dsp:cNvSpPr/>
      </dsp:nvSpPr>
      <dsp:spPr>
        <a:xfrm>
          <a:off x="3758913" y="2288298"/>
          <a:ext cx="2391106" cy="734411"/>
        </a:xfrm>
        <a:custGeom>
          <a:avLst/>
          <a:gdLst/>
          <a:ahLst/>
          <a:cxnLst/>
          <a:rect l="0" t="0" r="0" b="0"/>
          <a:pathLst>
            <a:path>
              <a:moveTo>
                <a:pt x="0" y="734411"/>
              </a:moveTo>
              <a:lnTo>
                <a:pt x="2220313" y="734411"/>
              </a:lnTo>
              <a:lnTo>
                <a:pt x="2220313" y="0"/>
              </a:lnTo>
              <a:lnTo>
                <a:pt x="2391106"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ECBFB3A-2785-194B-814C-2A372EFF8243}">
      <dsp:nvSpPr>
        <dsp:cNvPr id="0" name=""/>
        <dsp:cNvSpPr/>
      </dsp:nvSpPr>
      <dsp:spPr>
        <a:xfrm>
          <a:off x="1709393" y="2976989"/>
          <a:ext cx="341586" cy="91440"/>
        </a:xfrm>
        <a:custGeom>
          <a:avLst/>
          <a:gdLst/>
          <a:ahLst/>
          <a:cxnLst/>
          <a:rect l="0" t="0" r="0" b="0"/>
          <a:pathLst>
            <a:path>
              <a:moveTo>
                <a:pt x="0" y="45720"/>
              </a:moveTo>
              <a:lnTo>
                <a:pt x="34158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605B6B3E-4A55-6248-A065-E83839963954}">
      <dsp:nvSpPr>
        <dsp:cNvPr id="0" name=""/>
        <dsp:cNvSpPr/>
      </dsp:nvSpPr>
      <dsp:spPr>
        <a:xfrm>
          <a:off x="1459" y="2762249"/>
          <a:ext cx="1707933" cy="520919"/>
        </a:xfrm>
        <a:prstGeom prst="rect">
          <a:avLst/>
        </a:prstGeom>
        <a:solidFill>
          <a:srgbClr val="BEED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Master Product Data</a:t>
          </a:r>
        </a:p>
      </dsp:txBody>
      <dsp:txXfrm>
        <a:off x="1459" y="2762249"/>
        <a:ext cx="1707933" cy="520919"/>
      </dsp:txXfrm>
    </dsp:sp>
    <dsp:sp modelId="{36297380-54BC-C949-8E13-05312C48A695}">
      <dsp:nvSpPr>
        <dsp:cNvPr id="0" name=""/>
        <dsp:cNvSpPr/>
      </dsp:nvSpPr>
      <dsp:spPr>
        <a:xfrm>
          <a:off x="2050979" y="2762249"/>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Product data cache</a:t>
          </a:r>
          <a:endParaRPr lang="en-US" sz="1400" kern="1200" dirty="0">
            <a:solidFill>
              <a:schemeClr val="bg2">
                <a:lumMod val="25000"/>
              </a:schemeClr>
            </a:solidFill>
          </a:endParaRPr>
        </a:p>
      </dsp:txBody>
      <dsp:txXfrm>
        <a:off x="2050979" y="2762249"/>
        <a:ext cx="1707933" cy="520919"/>
      </dsp:txXfrm>
    </dsp:sp>
    <dsp:sp modelId="{D35748FF-99A5-2B4B-B71B-AC72325A0ABB}">
      <dsp:nvSpPr>
        <dsp:cNvPr id="0" name=""/>
        <dsp:cNvSpPr/>
      </dsp:nvSpPr>
      <dsp:spPr>
        <a:xfrm>
          <a:off x="6150019" y="2027838"/>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Catalog Blueprint</a:t>
          </a:r>
          <a:endParaRPr lang="en-US" sz="1400" kern="1200" dirty="0">
            <a:solidFill>
              <a:schemeClr val="bg2">
                <a:lumMod val="25000"/>
              </a:schemeClr>
            </a:solidFill>
          </a:endParaRPr>
        </a:p>
      </dsp:txBody>
      <dsp:txXfrm>
        <a:off x="6150019" y="2027838"/>
        <a:ext cx="1707933" cy="520919"/>
      </dsp:txXfrm>
    </dsp:sp>
    <dsp:sp modelId="{65F757DE-A427-574D-8511-D88D6AB6BA36}">
      <dsp:nvSpPr>
        <dsp:cNvPr id="0" name=""/>
        <dsp:cNvSpPr/>
      </dsp:nvSpPr>
      <dsp:spPr>
        <a:xfrm>
          <a:off x="10249059" y="2027838"/>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Product page</a:t>
          </a:r>
          <a:endParaRPr lang="en-US" sz="1400" kern="1200" dirty="0">
            <a:solidFill>
              <a:schemeClr val="bg2">
                <a:lumMod val="25000"/>
              </a:schemeClr>
            </a:solidFill>
          </a:endParaRPr>
        </a:p>
      </dsp:txBody>
      <dsp:txXfrm>
        <a:off x="10249059" y="2027838"/>
        <a:ext cx="1707933" cy="520919"/>
      </dsp:txXfrm>
    </dsp:sp>
    <dsp:sp modelId="{CDFF61C3-B424-8A43-BDC7-D6BB24E16722}">
      <dsp:nvSpPr>
        <dsp:cNvPr id="0" name=""/>
        <dsp:cNvSpPr/>
      </dsp:nvSpPr>
      <dsp:spPr>
        <a:xfrm>
          <a:off x="8199539" y="1660632"/>
          <a:ext cx="1707933" cy="520919"/>
        </a:xfrm>
        <a:prstGeom prst="rect">
          <a:avLst/>
        </a:prstGeom>
        <a:solidFill>
          <a:srgbClr val="FBB034"/>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Templates</a:t>
          </a:r>
          <a:endParaRPr lang="en-US" sz="1400" kern="1200" dirty="0">
            <a:solidFill>
              <a:schemeClr val="bg2">
                <a:lumMod val="25000"/>
              </a:schemeClr>
            </a:solidFill>
          </a:endParaRPr>
        </a:p>
      </dsp:txBody>
      <dsp:txXfrm>
        <a:off x="8199539" y="1660632"/>
        <a:ext cx="1707933" cy="520919"/>
      </dsp:txXfrm>
    </dsp:sp>
    <dsp:sp modelId="{2894EF1B-2C26-3547-9B40-5F7533D31494}">
      <dsp:nvSpPr>
        <dsp:cNvPr id="0" name=""/>
        <dsp:cNvSpPr/>
      </dsp:nvSpPr>
      <dsp:spPr>
        <a:xfrm>
          <a:off x="6150019" y="2762249"/>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Experience</a:t>
          </a:r>
          <a:endParaRPr lang="en-US" sz="1400" kern="1200" dirty="0">
            <a:solidFill>
              <a:schemeClr val="bg2">
                <a:lumMod val="25000"/>
              </a:schemeClr>
            </a:solidFill>
          </a:endParaRPr>
        </a:p>
      </dsp:txBody>
      <dsp:txXfrm>
        <a:off x="6150019" y="2762249"/>
        <a:ext cx="1707933" cy="520919"/>
      </dsp:txXfrm>
    </dsp:sp>
    <dsp:sp modelId="{C4F1CC39-F127-554A-928C-B17B7416D0E6}">
      <dsp:nvSpPr>
        <dsp:cNvPr id="0" name=""/>
        <dsp:cNvSpPr/>
      </dsp:nvSpPr>
      <dsp:spPr>
        <a:xfrm>
          <a:off x="6150019" y="3496661"/>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Physical</a:t>
          </a:r>
          <a:r>
            <a:rPr lang="en-US" sz="1400" kern="1200" baseline="0" dirty="0" smtClean="0">
              <a:solidFill>
                <a:schemeClr val="bg2">
                  <a:lumMod val="25000"/>
                </a:schemeClr>
              </a:solidFill>
            </a:rPr>
            <a:t> touch points</a:t>
          </a:r>
          <a:endParaRPr lang="en-US" sz="1400" kern="1200" dirty="0">
            <a:solidFill>
              <a:schemeClr val="bg2">
                <a:lumMod val="25000"/>
              </a:schemeClr>
            </a:solidFill>
          </a:endParaRPr>
        </a:p>
      </dsp:txBody>
      <dsp:txXfrm>
        <a:off x="6150019" y="3496661"/>
        <a:ext cx="1707933" cy="520919"/>
      </dsp:txXfrm>
    </dsp:sp>
    <dsp:sp modelId="{054A6034-A6FD-0B4F-8B81-2C3C012A7EDE}">
      <dsp:nvSpPr>
        <dsp:cNvPr id="0" name=""/>
        <dsp:cNvSpPr/>
      </dsp:nvSpPr>
      <dsp:spPr>
        <a:xfrm>
          <a:off x="4100499" y="2395044"/>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Marketing</a:t>
          </a:r>
          <a:r>
            <a:rPr lang="en-US" sz="1400" kern="1200" baseline="0" dirty="0" smtClean="0">
              <a:solidFill>
                <a:schemeClr val="bg2">
                  <a:lumMod val="25000"/>
                </a:schemeClr>
              </a:solidFill>
            </a:rPr>
            <a:t> data</a:t>
          </a:r>
          <a:endParaRPr lang="en-US" sz="1400" kern="1200" dirty="0">
            <a:solidFill>
              <a:schemeClr val="bg2">
                <a:lumMod val="25000"/>
              </a:schemeClr>
            </a:solidFill>
          </a:endParaRPr>
        </a:p>
      </dsp:txBody>
      <dsp:txXfrm>
        <a:off x="4100499" y="2395044"/>
        <a:ext cx="1707933" cy="52091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96BBC9-4FF3-B84C-94B7-D1A58B9AF19F}">
      <dsp:nvSpPr>
        <dsp:cNvPr id="0" name=""/>
        <dsp:cNvSpPr/>
      </dsp:nvSpPr>
      <dsp:spPr>
        <a:xfrm>
          <a:off x="3758913" y="2915964"/>
          <a:ext cx="1195553" cy="106745"/>
        </a:xfrm>
        <a:custGeom>
          <a:avLst/>
          <a:gdLst/>
          <a:ahLst/>
          <a:cxnLst/>
          <a:rect l="0" t="0" r="0" b="0"/>
          <a:pathLst>
            <a:path>
              <a:moveTo>
                <a:pt x="0" y="106745"/>
              </a:moveTo>
              <a:lnTo>
                <a:pt x="1195553" y="106745"/>
              </a:lnTo>
              <a:lnTo>
                <a:pt x="1195553"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B3C158AE-337F-E943-8563-7896EC656A2E}">
      <dsp:nvSpPr>
        <dsp:cNvPr id="0" name=""/>
        <dsp:cNvSpPr/>
      </dsp:nvSpPr>
      <dsp:spPr>
        <a:xfrm>
          <a:off x="3758913" y="3022709"/>
          <a:ext cx="2391106" cy="734411"/>
        </a:xfrm>
        <a:custGeom>
          <a:avLst/>
          <a:gdLst/>
          <a:ahLst/>
          <a:cxnLst/>
          <a:rect l="0" t="0" r="0" b="0"/>
          <a:pathLst>
            <a:path>
              <a:moveTo>
                <a:pt x="0" y="0"/>
              </a:moveTo>
              <a:lnTo>
                <a:pt x="2220313" y="0"/>
              </a:lnTo>
              <a:lnTo>
                <a:pt x="2220313" y="734411"/>
              </a:lnTo>
              <a:lnTo>
                <a:pt x="2391106" y="734411"/>
              </a:lnTo>
            </a:path>
          </a:pathLst>
        </a:custGeom>
        <a:noFill/>
        <a:ln w="25400" cap="flat" cmpd="sng" algn="ctr">
          <a:solidFill>
            <a:srgbClr val="000000"/>
          </a:solidFill>
          <a:prstDash val="solid"/>
        </a:ln>
        <a:effectLst/>
      </dsp:spPr>
      <dsp:style>
        <a:lnRef idx="2">
          <a:scrgbClr r="0" g="0" b="0"/>
        </a:lnRef>
        <a:fillRef idx="0">
          <a:scrgbClr r="0" g="0" b="0"/>
        </a:fillRef>
        <a:effectRef idx="0">
          <a:scrgbClr r="0" g="0" b="0"/>
        </a:effectRef>
        <a:fontRef idx="minor"/>
      </dsp:style>
    </dsp:sp>
    <dsp:sp modelId="{C3D63FC1-DAE1-104A-B782-85CEF179C9BD}">
      <dsp:nvSpPr>
        <dsp:cNvPr id="0" name=""/>
        <dsp:cNvSpPr/>
      </dsp:nvSpPr>
      <dsp:spPr>
        <a:xfrm>
          <a:off x="3758913" y="2976989"/>
          <a:ext cx="2391106" cy="91440"/>
        </a:xfrm>
        <a:custGeom>
          <a:avLst/>
          <a:gdLst/>
          <a:ahLst/>
          <a:cxnLst/>
          <a:rect l="0" t="0" r="0" b="0"/>
          <a:pathLst>
            <a:path>
              <a:moveTo>
                <a:pt x="0" y="45720"/>
              </a:moveTo>
              <a:lnTo>
                <a:pt x="239110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3FF81872-CBA0-C54A-9D9A-C11A21C31275}">
      <dsp:nvSpPr>
        <dsp:cNvPr id="0" name=""/>
        <dsp:cNvSpPr/>
      </dsp:nvSpPr>
      <dsp:spPr>
        <a:xfrm>
          <a:off x="7857953" y="2181552"/>
          <a:ext cx="1195553" cy="106745"/>
        </a:xfrm>
        <a:custGeom>
          <a:avLst/>
          <a:gdLst/>
          <a:ahLst/>
          <a:cxnLst/>
          <a:rect l="0" t="0" r="0" b="0"/>
          <a:pathLst>
            <a:path>
              <a:moveTo>
                <a:pt x="0" y="106745"/>
              </a:moveTo>
              <a:lnTo>
                <a:pt x="1195553" y="106745"/>
              </a:lnTo>
              <a:lnTo>
                <a:pt x="1195553"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03001972-E2EE-5944-AD61-213796A0C2C5}">
      <dsp:nvSpPr>
        <dsp:cNvPr id="0" name=""/>
        <dsp:cNvSpPr/>
      </dsp:nvSpPr>
      <dsp:spPr>
        <a:xfrm>
          <a:off x="7857953" y="2242578"/>
          <a:ext cx="2391106" cy="91440"/>
        </a:xfrm>
        <a:custGeom>
          <a:avLst/>
          <a:gdLst/>
          <a:ahLst/>
          <a:cxnLst/>
          <a:rect l="0" t="0" r="0" b="0"/>
          <a:pathLst>
            <a:path>
              <a:moveTo>
                <a:pt x="0" y="45720"/>
              </a:moveTo>
              <a:lnTo>
                <a:pt x="239110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F0F50242-220E-B045-95CE-EB4D88A5AF60}">
      <dsp:nvSpPr>
        <dsp:cNvPr id="0" name=""/>
        <dsp:cNvSpPr/>
      </dsp:nvSpPr>
      <dsp:spPr>
        <a:xfrm>
          <a:off x="3758913" y="2288298"/>
          <a:ext cx="2391106" cy="734411"/>
        </a:xfrm>
        <a:custGeom>
          <a:avLst/>
          <a:gdLst/>
          <a:ahLst/>
          <a:cxnLst/>
          <a:rect l="0" t="0" r="0" b="0"/>
          <a:pathLst>
            <a:path>
              <a:moveTo>
                <a:pt x="0" y="734411"/>
              </a:moveTo>
              <a:lnTo>
                <a:pt x="2220313" y="734411"/>
              </a:lnTo>
              <a:lnTo>
                <a:pt x="2220313" y="0"/>
              </a:lnTo>
              <a:lnTo>
                <a:pt x="2391106"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ECBFB3A-2785-194B-814C-2A372EFF8243}">
      <dsp:nvSpPr>
        <dsp:cNvPr id="0" name=""/>
        <dsp:cNvSpPr/>
      </dsp:nvSpPr>
      <dsp:spPr>
        <a:xfrm>
          <a:off x="1709393" y="2976989"/>
          <a:ext cx="341586" cy="91440"/>
        </a:xfrm>
        <a:custGeom>
          <a:avLst/>
          <a:gdLst/>
          <a:ahLst/>
          <a:cxnLst/>
          <a:rect l="0" t="0" r="0" b="0"/>
          <a:pathLst>
            <a:path>
              <a:moveTo>
                <a:pt x="0" y="45720"/>
              </a:moveTo>
              <a:lnTo>
                <a:pt x="34158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605B6B3E-4A55-6248-A065-E83839963954}">
      <dsp:nvSpPr>
        <dsp:cNvPr id="0" name=""/>
        <dsp:cNvSpPr/>
      </dsp:nvSpPr>
      <dsp:spPr>
        <a:xfrm>
          <a:off x="1459" y="2762249"/>
          <a:ext cx="1707933" cy="520919"/>
        </a:xfrm>
        <a:prstGeom prst="rect">
          <a:avLst/>
        </a:prstGeom>
        <a:solidFill>
          <a:srgbClr val="BEED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Master Product Data</a:t>
          </a:r>
        </a:p>
      </dsp:txBody>
      <dsp:txXfrm>
        <a:off x="1459" y="2762249"/>
        <a:ext cx="1707933" cy="520919"/>
      </dsp:txXfrm>
    </dsp:sp>
    <dsp:sp modelId="{36297380-54BC-C949-8E13-05312C48A695}">
      <dsp:nvSpPr>
        <dsp:cNvPr id="0" name=""/>
        <dsp:cNvSpPr/>
      </dsp:nvSpPr>
      <dsp:spPr>
        <a:xfrm>
          <a:off x="2050979" y="2762249"/>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Product data cache</a:t>
          </a:r>
          <a:endParaRPr lang="en-US" sz="1400" kern="1200" dirty="0">
            <a:solidFill>
              <a:schemeClr val="bg2">
                <a:lumMod val="25000"/>
              </a:schemeClr>
            </a:solidFill>
          </a:endParaRPr>
        </a:p>
      </dsp:txBody>
      <dsp:txXfrm>
        <a:off x="2050979" y="2762249"/>
        <a:ext cx="1707933" cy="520919"/>
      </dsp:txXfrm>
    </dsp:sp>
    <dsp:sp modelId="{D35748FF-99A5-2B4B-B71B-AC72325A0ABB}">
      <dsp:nvSpPr>
        <dsp:cNvPr id="0" name=""/>
        <dsp:cNvSpPr/>
      </dsp:nvSpPr>
      <dsp:spPr>
        <a:xfrm>
          <a:off x="6150019" y="2027838"/>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Catalog Blueprint</a:t>
          </a:r>
          <a:endParaRPr lang="en-US" sz="1400" kern="1200" dirty="0">
            <a:solidFill>
              <a:schemeClr val="bg2">
                <a:lumMod val="25000"/>
              </a:schemeClr>
            </a:solidFill>
          </a:endParaRPr>
        </a:p>
      </dsp:txBody>
      <dsp:txXfrm>
        <a:off x="6150019" y="2027838"/>
        <a:ext cx="1707933" cy="520919"/>
      </dsp:txXfrm>
    </dsp:sp>
    <dsp:sp modelId="{65F757DE-A427-574D-8511-D88D6AB6BA36}">
      <dsp:nvSpPr>
        <dsp:cNvPr id="0" name=""/>
        <dsp:cNvSpPr/>
      </dsp:nvSpPr>
      <dsp:spPr>
        <a:xfrm>
          <a:off x="10249059" y="2027838"/>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Product page</a:t>
          </a:r>
          <a:endParaRPr lang="en-US" sz="1400" kern="1200" dirty="0">
            <a:solidFill>
              <a:schemeClr val="bg2">
                <a:lumMod val="25000"/>
              </a:schemeClr>
            </a:solidFill>
          </a:endParaRPr>
        </a:p>
      </dsp:txBody>
      <dsp:txXfrm>
        <a:off x="10249059" y="2027838"/>
        <a:ext cx="1707933" cy="520919"/>
      </dsp:txXfrm>
    </dsp:sp>
    <dsp:sp modelId="{CDFF61C3-B424-8A43-BDC7-D6BB24E16722}">
      <dsp:nvSpPr>
        <dsp:cNvPr id="0" name=""/>
        <dsp:cNvSpPr/>
      </dsp:nvSpPr>
      <dsp:spPr>
        <a:xfrm>
          <a:off x="8199539" y="1660632"/>
          <a:ext cx="1707933" cy="520919"/>
        </a:xfrm>
        <a:prstGeom prst="rect">
          <a:avLst/>
        </a:prstGeom>
        <a:solidFill>
          <a:srgbClr val="FBB034"/>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Templates</a:t>
          </a:r>
          <a:endParaRPr lang="en-US" sz="1400" kern="1200" dirty="0">
            <a:solidFill>
              <a:schemeClr val="bg2">
                <a:lumMod val="25000"/>
              </a:schemeClr>
            </a:solidFill>
          </a:endParaRPr>
        </a:p>
      </dsp:txBody>
      <dsp:txXfrm>
        <a:off x="8199539" y="1660632"/>
        <a:ext cx="1707933" cy="520919"/>
      </dsp:txXfrm>
    </dsp:sp>
    <dsp:sp modelId="{2894EF1B-2C26-3547-9B40-5F7533D31494}">
      <dsp:nvSpPr>
        <dsp:cNvPr id="0" name=""/>
        <dsp:cNvSpPr/>
      </dsp:nvSpPr>
      <dsp:spPr>
        <a:xfrm>
          <a:off x="6150019" y="2762249"/>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Experience</a:t>
          </a:r>
          <a:endParaRPr lang="en-US" sz="1400" kern="1200" dirty="0">
            <a:solidFill>
              <a:schemeClr val="bg2">
                <a:lumMod val="25000"/>
              </a:schemeClr>
            </a:solidFill>
          </a:endParaRPr>
        </a:p>
      </dsp:txBody>
      <dsp:txXfrm>
        <a:off x="6150019" y="2762249"/>
        <a:ext cx="1707933" cy="520919"/>
      </dsp:txXfrm>
    </dsp:sp>
    <dsp:sp modelId="{C4F1CC39-F127-554A-928C-B17B7416D0E6}">
      <dsp:nvSpPr>
        <dsp:cNvPr id="0" name=""/>
        <dsp:cNvSpPr/>
      </dsp:nvSpPr>
      <dsp:spPr>
        <a:xfrm>
          <a:off x="6150019" y="3496661"/>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Physical</a:t>
          </a:r>
          <a:r>
            <a:rPr lang="en-US" sz="1400" kern="1200" baseline="0" dirty="0" smtClean="0">
              <a:solidFill>
                <a:schemeClr val="bg2">
                  <a:lumMod val="25000"/>
                </a:schemeClr>
              </a:solidFill>
            </a:rPr>
            <a:t> touch points</a:t>
          </a:r>
          <a:endParaRPr lang="en-US" sz="1400" kern="1200" dirty="0">
            <a:solidFill>
              <a:schemeClr val="bg2">
                <a:lumMod val="25000"/>
              </a:schemeClr>
            </a:solidFill>
          </a:endParaRPr>
        </a:p>
      </dsp:txBody>
      <dsp:txXfrm>
        <a:off x="6150019" y="3496661"/>
        <a:ext cx="1707933" cy="520919"/>
      </dsp:txXfrm>
    </dsp:sp>
    <dsp:sp modelId="{054A6034-A6FD-0B4F-8B81-2C3C012A7EDE}">
      <dsp:nvSpPr>
        <dsp:cNvPr id="0" name=""/>
        <dsp:cNvSpPr/>
      </dsp:nvSpPr>
      <dsp:spPr>
        <a:xfrm>
          <a:off x="4100499" y="2395044"/>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Marketing</a:t>
          </a:r>
          <a:r>
            <a:rPr lang="en-US" sz="1400" kern="1200" baseline="0" dirty="0" smtClean="0">
              <a:solidFill>
                <a:schemeClr val="bg2">
                  <a:lumMod val="25000"/>
                </a:schemeClr>
              </a:solidFill>
            </a:rPr>
            <a:t> data</a:t>
          </a:r>
          <a:endParaRPr lang="en-US" sz="1400" kern="1200" dirty="0">
            <a:solidFill>
              <a:schemeClr val="bg2">
                <a:lumMod val="25000"/>
              </a:schemeClr>
            </a:solidFill>
          </a:endParaRPr>
        </a:p>
      </dsp:txBody>
      <dsp:txXfrm>
        <a:off x="4100499" y="2395044"/>
        <a:ext cx="1707933" cy="52091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96BBC9-4FF3-B84C-94B7-D1A58B9AF19F}">
      <dsp:nvSpPr>
        <dsp:cNvPr id="0" name=""/>
        <dsp:cNvSpPr/>
      </dsp:nvSpPr>
      <dsp:spPr>
        <a:xfrm>
          <a:off x="3758913" y="2915964"/>
          <a:ext cx="1195553" cy="106745"/>
        </a:xfrm>
        <a:custGeom>
          <a:avLst/>
          <a:gdLst/>
          <a:ahLst/>
          <a:cxnLst/>
          <a:rect l="0" t="0" r="0" b="0"/>
          <a:pathLst>
            <a:path>
              <a:moveTo>
                <a:pt x="0" y="106745"/>
              </a:moveTo>
              <a:lnTo>
                <a:pt x="1195553" y="106745"/>
              </a:lnTo>
              <a:lnTo>
                <a:pt x="1195553"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B3C158AE-337F-E943-8563-7896EC656A2E}">
      <dsp:nvSpPr>
        <dsp:cNvPr id="0" name=""/>
        <dsp:cNvSpPr/>
      </dsp:nvSpPr>
      <dsp:spPr>
        <a:xfrm>
          <a:off x="3758913" y="3022709"/>
          <a:ext cx="2391106" cy="734411"/>
        </a:xfrm>
        <a:custGeom>
          <a:avLst/>
          <a:gdLst/>
          <a:ahLst/>
          <a:cxnLst/>
          <a:rect l="0" t="0" r="0" b="0"/>
          <a:pathLst>
            <a:path>
              <a:moveTo>
                <a:pt x="0" y="0"/>
              </a:moveTo>
              <a:lnTo>
                <a:pt x="2220313" y="0"/>
              </a:lnTo>
              <a:lnTo>
                <a:pt x="2220313" y="734411"/>
              </a:lnTo>
              <a:lnTo>
                <a:pt x="2391106" y="734411"/>
              </a:lnTo>
            </a:path>
          </a:pathLst>
        </a:custGeom>
        <a:noFill/>
        <a:ln w="25400" cap="flat" cmpd="sng" algn="ctr">
          <a:solidFill>
            <a:srgbClr val="000000"/>
          </a:solidFill>
          <a:prstDash val="solid"/>
        </a:ln>
        <a:effectLst/>
      </dsp:spPr>
      <dsp:style>
        <a:lnRef idx="2">
          <a:scrgbClr r="0" g="0" b="0"/>
        </a:lnRef>
        <a:fillRef idx="0">
          <a:scrgbClr r="0" g="0" b="0"/>
        </a:fillRef>
        <a:effectRef idx="0">
          <a:scrgbClr r="0" g="0" b="0"/>
        </a:effectRef>
        <a:fontRef idx="minor"/>
      </dsp:style>
    </dsp:sp>
    <dsp:sp modelId="{C3D63FC1-DAE1-104A-B782-85CEF179C9BD}">
      <dsp:nvSpPr>
        <dsp:cNvPr id="0" name=""/>
        <dsp:cNvSpPr/>
      </dsp:nvSpPr>
      <dsp:spPr>
        <a:xfrm>
          <a:off x="3758913" y="2976989"/>
          <a:ext cx="2391106" cy="91440"/>
        </a:xfrm>
        <a:custGeom>
          <a:avLst/>
          <a:gdLst/>
          <a:ahLst/>
          <a:cxnLst/>
          <a:rect l="0" t="0" r="0" b="0"/>
          <a:pathLst>
            <a:path>
              <a:moveTo>
                <a:pt x="0" y="45720"/>
              </a:moveTo>
              <a:lnTo>
                <a:pt x="239110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3FF81872-CBA0-C54A-9D9A-C11A21C31275}">
      <dsp:nvSpPr>
        <dsp:cNvPr id="0" name=""/>
        <dsp:cNvSpPr/>
      </dsp:nvSpPr>
      <dsp:spPr>
        <a:xfrm>
          <a:off x="7857953" y="2181552"/>
          <a:ext cx="1195553" cy="106745"/>
        </a:xfrm>
        <a:custGeom>
          <a:avLst/>
          <a:gdLst/>
          <a:ahLst/>
          <a:cxnLst/>
          <a:rect l="0" t="0" r="0" b="0"/>
          <a:pathLst>
            <a:path>
              <a:moveTo>
                <a:pt x="0" y="106745"/>
              </a:moveTo>
              <a:lnTo>
                <a:pt x="1195553" y="106745"/>
              </a:lnTo>
              <a:lnTo>
                <a:pt x="1195553"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03001972-E2EE-5944-AD61-213796A0C2C5}">
      <dsp:nvSpPr>
        <dsp:cNvPr id="0" name=""/>
        <dsp:cNvSpPr/>
      </dsp:nvSpPr>
      <dsp:spPr>
        <a:xfrm>
          <a:off x="7857953" y="2242578"/>
          <a:ext cx="2391106" cy="91440"/>
        </a:xfrm>
        <a:custGeom>
          <a:avLst/>
          <a:gdLst/>
          <a:ahLst/>
          <a:cxnLst/>
          <a:rect l="0" t="0" r="0" b="0"/>
          <a:pathLst>
            <a:path>
              <a:moveTo>
                <a:pt x="0" y="45720"/>
              </a:moveTo>
              <a:lnTo>
                <a:pt x="239110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F0F50242-220E-B045-95CE-EB4D88A5AF60}">
      <dsp:nvSpPr>
        <dsp:cNvPr id="0" name=""/>
        <dsp:cNvSpPr/>
      </dsp:nvSpPr>
      <dsp:spPr>
        <a:xfrm>
          <a:off x="3758913" y="2288298"/>
          <a:ext cx="2391106" cy="734411"/>
        </a:xfrm>
        <a:custGeom>
          <a:avLst/>
          <a:gdLst/>
          <a:ahLst/>
          <a:cxnLst/>
          <a:rect l="0" t="0" r="0" b="0"/>
          <a:pathLst>
            <a:path>
              <a:moveTo>
                <a:pt x="0" y="734411"/>
              </a:moveTo>
              <a:lnTo>
                <a:pt x="2220313" y="734411"/>
              </a:lnTo>
              <a:lnTo>
                <a:pt x="2220313" y="0"/>
              </a:lnTo>
              <a:lnTo>
                <a:pt x="2391106"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ECBFB3A-2785-194B-814C-2A372EFF8243}">
      <dsp:nvSpPr>
        <dsp:cNvPr id="0" name=""/>
        <dsp:cNvSpPr/>
      </dsp:nvSpPr>
      <dsp:spPr>
        <a:xfrm>
          <a:off x="1709393" y="2976989"/>
          <a:ext cx="341586" cy="91440"/>
        </a:xfrm>
        <a:custGeom>
          <a:avLst/>
          <a:gdLst/>
          <a:ahLst/>
          <a:cxnLst/>
          <a:rect l="0" t="0" r="0" b="0"/>
          <a:pathLst>
            <a:path>
              <a:moveTo>
                <a:pt x="0" y="45720"/>
              </a:moveTo>
              <a:lnTo>
                <a:pt x="34158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605B6B3E-4A55-6248-A065-E83839963954}">
      <dsp:nvSpPr>
        <dsp:cNvPr id="0" name=""/>
        <dsp:cNvSpPr/>
      </dsp:nvSpPr>
      <dsp:spPr>
        <a:xfrm>
          <a:off x="1459" y="2762249"/>
          <a:ext cx="1707933" cy="520919"/>
        </a:xfrm>
        <a:prstGeom prst="rect">
          <a:avLst/>
        </a:prstGeom>
        <a:solidFill>
          <a:srgbClr val="BEED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Master Product Data</a:t>
          </a:r>
        </a:p>
      </dsp:txBody>
      <dsp:txXfrm>
        <a:off x="1459" y="2762249"/>
        <a:ext cx="1707933" cy="520919"/>
      </dsp:txXfrm>
    </dsp:sp>
    <dsp:sp modelId="{36297380-54BC-C949-8E13-05312C48A695}">
      <dsp:nvSpPr>
        <dsp:cNvPr id="0" name=""/>
        <dsp:cNvSpPr/>
      </dsp:nvSpPr>
      <dsp:spPr>
        <a:xfrm>
          <a:off x="2050979" y="2762249"/>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Product data cache</a:t>
          </a:r>
          <a:endParaRPr lang="en-US" sz="1400" kern="1200" dirty="0">
            <a:solidFill>
              <a:schemeClr val="bg2">
                <a:lumMod val="25000"/>
              </a:schemeClr>
            </a:solidFill>
          </a:endParaRPr>
        </a:p>
      </dsp:txBody>
      <dsp:txXfrm>
        <a:off x="2050979" y="2762249"/>
        <a:ext cx="1707933" cy="520919"/>
      </dsp:txXfrm>
    </dsp:sp>
    <dsp:sp modelId="{D35748FF-99A5-2B4B-B71B-AC72325A0ABB}">
      <dsp:nvSpPr>
        <dsp:cNvPr id="0" name=""/>
        <dsp:cNvSpPr/>
      </dsp:nvSpPr>
      <dsp:spPr>
        <a:xfrm>
          <a:off x="6150019" y="2027838"/>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Catalog Blueprint</a:t>
          </a:r>
          <a:endParaRPr lang="en-US" sz="1400" kern="1200" dirty="0">
            <a:solidFill>
              <a:schemeClr val="bg2">
                <a:lumMod val="25000"/>
              </a:schemeClr>
            </a:solidFill>
          </a:endParaRPr>
        </a:p>
      </dsp:txBody>
      <dsp:txXfrm>
        <a:off x="6150019" y="2027838"/>
        <a:ext cx="1707933" cy="520919"/>
      </dsp:txXfrm>
    </dsp:sp>
    <dsp:sp modelId="{65F757DE-A427-574D-8511-D88D6AB6BA36}">
      <dsp:nvSpPr>
        <dsp:cNvPr id="0" name=""/>
        <dsp:cNvSpPr/>
      </dsp:nvSpPr>
      <dsp:spPr>
        <a:xfrm>
          <a:off x="10249059" y="2027838"/>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Product page</a:t>
          </a:r>
          <a:endParaRPr lang="en-US" sz="1400" kern="1200" dirty="0">
            <a:solidFill>
              <a:schemeClr val="bg2">
                <a:lumMod val="25000"/>
              </a:schemeClr>
            </a:solidFill>
          </a:endParaRPr>
        </a:p>
      </dsp:txBody>
      <dsp:txXfrm>
        <a:off x="10249059" y="2027838"/>
        <a:ext cx="1707933" cy="520919"/>
      </dsp:txXfrm>
    </dsp:sp>
    <dsp:sp modelId="{CDFF61C3-B424-8A43-BDC7-D6BB24E16722}">
      <dsp:nvSpPr>
        <dsp:cNvPr id="0" name=""/>
        <dsp:cNvSpPr/>
      </dsp:nvSpPr>
      <dsp:spPr>
        <a:xfrm>
          <a:off x="8199539" y="1660632"/>
          <a:ext cx="1707933" cy="520919"/>
        </a:xfrm>
        <a:prstGeom prst="rect">
          <a:avLst/>
        </a:prstGeom>
        <a:solidFill>
          <a:srgbClr val="FBB034"/>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Templates</a:t>
          </a:r>
          <a:endParaRPr lang="en-US" sz="1400" kern="1200" dirty="0">
            <a:solidFill>
              <a:schemeClr val="bg2">
                <a:lumMod val="25000"/>
              </a:schemeClr>
            </a:solidFill>
          </a:endParaRPr>
        </a:p>
      </dsp:txBody>
      <dsp:txXfrm>
        <a:off x="8199539" y="1660632"/>
        <a:ext cx="1707933" cy="520919"/>
      </dsp:txXfrm>
    </dsp:sp>
    <dsp:sp modelId="{2894EF1B-2C26-3547-9B40-5F7533D31494}">
      <dsp:nvSpPr>
        <dsp:cNvPr id="0" name=""/>
        <dsp:cNvSpPr/>
      </dsp:nvSpPr>
      <dsp:spPr>
        <a:xfrm>
          <a:off x="6150019" y="2762249"/>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Experience</a:t>
          </a:r>
          <a:endParaRPr lang="en-US" sz="1400" kern="1200" dirty="0">
            <a:solidFill>
              <a:schemeClr val="bg2">
                <a:lumMod val="25000"/>
              </a:schemeClr>
            </a:solidFill>
          </a:endParaRPr>
        </a:p>
      </dsp:txBody>
      <dsp:txXfrm>
        <a:off x="6150019" y="2762249"/>
        <a:ext cx="1707933" cy="520919"/>
      </dsp:txXfrm>
    </dsp:sp>
    <dsp:sp modelId="{C4F1CC39-F127-554A-928C-B17B7416D0E6}">
      <dsp:nvSpPr>
        <dsp:cNvPr id="0" name=""/>
        <dsp:cNvSpPr/>
      </dsp:nvSpPr>
      <dsp:spPr>
        <a:xfrm>
          <a:off x="6150019" y="3496661"/>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Physical</a:t>
          </a:r>
          <a:r>
            <a:rPr lang="en-US" sz="1400" kern="1200" baseline="0" dirty="0" smtClean="0">
              <a:solidFill>
                <a:schemeClr val="bg2">
                  <a:lumMod val="25000"/>
                </a:schemeClr>
              </a:solidFill>
            </a:rPr>
            <a:t> touch points</a:t>
          </a:r>
          <a:endParaRPr lang="en-US" sz="1400" kern="1200" dirty="0">
            <a:solidFill>
              <a:schemeClr val="bg2">
                <a:lumMod val="25000"/>
              </a:schemeClr>
            </a:solidFill>
          </a:endParaRPr>
        </a:p>
      </dsp:txBody>
      <dsp:txXfrm>
        <a:off x="6150019" y="3496661"/>
        <a:ext cx="1707933" cy="520919"/>
      </dsp:txXfrm>
    </dsp:sp>
    <dsp:sp modelId="{054A6034-A6FD-0B4F-8B81-2C3C012A7EDE}">
      <dsp:nvSpPr>
        <dsp:cNvPr id="0" name=""/>
        <dsp:cNvSpPr/>
      </dsp:nvSpPr>
      <dsp:spPr>
        <a:xfrm>
          <a:off x="4100499" y="2395044"/>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Marketing</a:t>
          </a:r>
          <a:r>
            <a:rPr lang="en-US" sz="1400" kern="1200" baseline="0" dirty="0" smtClean="0">
              <a:solidFill>
                <a:schemeClr val="bg2">
                  <a:lumMod val="25000"/>
                </a:schemeClr>
              </a:solidFill>
            </a:rPr>
            <a:t> data</a:t>
          </a:r>
          <a:endParaRPr lang="en-US" sz="1400" kern="1200" dirty="0">
            <a:solidFill>
              <a:schemeClr val="bg2">
                <a:lumMod val="25000"/>
              </a:schemeClr>
            </a:solidFill>
          </a:endParaRPr>
        </a:p>
      </dsp:txBody>
      <dsp:txXfrm>
        <a:off x="4100499" y="2395044"/>
        <a:ext cx="1707933" cy="52091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96BBC9-4FF3-B84C-94B7-D1A58B9AF19F}">
      <dsp:nvSpPr>
        <dsp:cNvPr id="0" name=""/>
        <dsp:cNvSpPr/>
      </dsp:nvSpPr>
      <dsp:spPr>
        <a:xfrm>
          <a:off x="3758913" y="2915964"/>
          <a:ext cx="1195553" cy="106745"/>
        </a:xfrm>
        <a:custGeom>
          <a:avLst/>
          <a:gdLst/>
          <a:ahLst/>
          <a:cxnLst/>
          <a:rect l="0" t="0" r="0" b="0"/>
          <a:pathLst>
            <a:path>
              <a:moveTo>
                <a:pt x="0" y="106745"/>
              </a:moveTo>
              <a:lnTo>
                <a:pt x="1195553" y="106745"/>
              </a:lnTo>
              <a:lnTo>
                <a:pt x="1195553"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B3C158AE-337F-E943-8563-7896EC656A2E}">
      <dsp:nvSpPr>
        <dsp:cNvPr id="0" name=""/>
        <dsp:cNvSpPr/>
      </dsp:nvSpPr>
      <dsp:spPr>
        <a:xfrm>
          <a:off x="3758913" y="3022709"/>
          <a:ext cx="2391106" cy="734411"/>
        </a:xfrm>
        <a:custGeom>
          <a:avLst/>
          <a:gdLst/>
          <a:ahLst/>
          <a:cxnLst/>
          <a:rect l="0" t="0" r="0" b="0"/>
          <a:pathLst>
            <a:path>
              <a:moveTo>
                <a:pt x="0" y="0"/>
              </a:moveTo>
              <a:lnTo>
                <a:pt x="2220313" y="0"/>
              </a:lnTo>
              <a:lnTo>
                <a:pt x="2220313" y="734411"/>
              </a:lnTo>
              <a:lnTo>
                <a:pt x="2391106" y="734411"/>
              </a:lnTo>
            </a:path>
          </a:pathLst>
        </a:custGeom>
        <a:noFill/>
        <a:ln w="25400" cap="flat" cmpd="sng" algn="ctr">
          <a:solidFill>
            <a:srgbClr val="000000"/>
          </a:solidFill>
          <a:prstDash val="solid"/>
        </a:ln>
        <a:effectLst/>
      </dsp:spPr>
      <dsp:style>
        <a:lnRef idx="2">
          <a:scrgbClr r="0" g="0" b="0"/>
        </a:lnRef>
        <a:fillRef idx="0">
          <a:scrgbClr r="0" g="0" b="0"/>
        </a:fillRef>
        <a:effectRef idx="0">
          <a:scrgbClr r="0" g="0" b="0"/>
        </a:effectRef>
        <a:fontRef idx="minor"/>
      </dsp:style>
    </dsp:sp>
    <dsp:sp modelId="{C3D63FC1-DAE1-104A-B782-85CEF179C9BD}">
      <dsp:nvSpPr>
        <dsp:cNvPr id="0" name=""/>
        <dsp:cNvSpPr/>
      </dsp:nvSpPr>
      <dsp:spPr>
        <a:xfrm>
          <a:off x="3758913" y="2976989"/>
          <a:ext cx="2391106" cy="91440"/>
        </a:xfrm>
        <a:custGeom>
          <a:avLst/>
          <a:gdLst/>
          <a:ahLst/>
          <a:cxnLst/>
          <a:rect l="0" t="0" r="0" b="0"/>
          <a:pathLst>
            <a:path>
              <a:moveTo>
                <a:pt x="0" y="45720"/>
              </a:moveTo>
              <a:lnTo>
                <a:pt x="239110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3FF81872-CBA0-C54A-9D9A-C11A21C31275}">
      <dsp:nvSpPr>
        <dsp:cNvPr id="0" name=""/>
        <dsp:cNvSpPr/>
      </dsp:nvSpPr>
      <dsp:spPr>
        <a:xfrm>
          <a:off x="7857953" y="2181552"/>
          <a:ext cx="1195553" cy="106745"/>
        </a:xfrm>
        <a:custGeom>
          <a:avLst/>
          <a:gdLst/>
          <a:ahLst/>
          <a:cxnLst/>
          <a:rect l="0" t="0" r="0" b="0"/>
          <a:pathLst>
            <a:path>
              <a:moveTo>
                <a:pt x="0" y="106745"/>
              </a:moveTo>
              <a:lnTo>
                <a:pt x="1195553" y="106745"/>
              </a:lnTo>
              <a:lnTo>
                <a:pt x="1195553"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03001972-E2EE-5944-AD61-213796A0C2C5}">
      <dsp:nvSpPr>
        <dsp:cNvPr id="0" name=""/>
        <dsp:cNvSpPr/>
      </dsp:nvSpPr>
      <dsp:spPr>
        <a:xfrm>
          <a:off x="7857953" y="2242578"/>
          <a:ext cx="2391106" cy="91440"/>
        </a:xfrm>
        <a:custGeom>
          <a:avLst/>
          <a:gdLst/>
          <a:ahLst/>
          <a:cxnLst/>
          <a:rect l="0" t="0" r="0" b="0"/>
          <a:pathLst>
            <a:path>
              <a:moveTo>
                <a:pt x="0" y="45720"/>
              </a:moveTo>
              <a:lnTo>
                <a:pt x="239110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F0F50242-220E-B045-95CE-EB4D88A5AF60}">
      <dsp:nvSpPr>
        <dsp:cNvPr id="0" name=""/>
        <dsp:cNvSpPr/>
      </dsp:nvSpPr>
      <dsp:spPr>
        <a:xfrm>
          <a:off x="3758913" y="2288298"/>
          <a:ext cx="2391106" cy="734411"/>
        </a:xfrm>
        <a:custGeom>
          <a:avLst/>
          <a:gdLst/>
          <a:ahLst/>
          <a:cxnLst/>
          <a:rect l="0" t="0" r="0" b="0"/>
          <a:pathLst>
            <a:path>
              <a:moveTo>
                <a:pt x="0" y="734411"/>
              </a:moveTo>
              <a:lnTo>
                <a:pt x="2220313" y="734411"/>
              </a:lnTo>
              <a:lnTo>
                <a:pt x="2220313" y="0"/>
              </a:lnTo>
              <a:lnTo>
                <a:pt x="2391106"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ECBFB3A-2785-194B-814C-2A372EFF8243}">
      <dsp:nvSpPr>
        <dsp:cNvPr id="0" name=""/>
        <dsp:cNvSpPr/>
      </dsp:nvSpPr>
      <dsp:spPr>
        <a:xfrm>
          <a:off x="1709393" y="2976989"/>
          <a:ext cx="341586" cy="91440"/>
        </a:xfrm>
        <a:custGeom>
          <a:avLst/>
          <a:gdLst/>
          <a:ahLst/>
          <a:cxnLst/>
          <a:rect l="0" t="0" r="0" b="0"/>
          <a:pathLst>
            <a:path>
              <a:moveTo>
                <a:pt x="0" y="45720"/>
              </a:moveTo>
              <a:lnTo>
                <a:pt x="34158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605B6B3E-4A55-6248-A065-E83839963954}">
      <dsp:nvSpPr>
        <dsp:cNvPr id="0" name=""/>
        <dsp:cNvSpPr/>
      </dsp:nvSpPr>
      <dsp:spPr>
        <a:xfrm>
          <a:off x="1459" y="2762249"/>
          <a:ext cx="1707933" cy="520919"/>
        </a:xfrm>
        <a:prstGeom prst="rect">
          <a:avLst/>
        </a:prstGeom>
        <a:solidFill>
          <a:srgbClr val="BEED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Master Product Data</a:t>
          </a:r>
        </a:p>
      </dsp:txBody>
      <dsp:txXfrm>
        <a:off x="1459" y="2762249"/>
        <a:ext cx="1707933" cy="520919"/>
      </dsp:txXfrm>
    </dsp:sp>
    <dsp:sp modelId="{36297380-54BC-C949-8E13-05312C48A695}">
      <dsp:nvSpPr>
        <dsp:cNvPr id="0" name=""/>
        <dsp:cNvSpPr/>
      </dsp:nvSpPr>
      <dsp:spPr>
        <a:xfrm>
          <a:off x="2050979" y="2762249"/>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Product data cache</a:t>
          </a:r>
          <a:endParaRPr lang="en-US" sz="1400" kern="1200" dirty="0">
            <a:solidFill>
              <a:schemeClr val="bg2">
                <a:lumMod val="25000"/>
              </a:schemeClr>
            </a:solidFill>
          </a:endParaRPr>
        </a:p>
      </dsp:txBody>
      <dsp:txXfrm>
        <a:off x="2050979" y="2762249"/>
        <a:ext cx="1707933" cy="520919"/>
      </dsp:txXfrm>
    </dsp:sp>
    <dsp:sp modelId="{D35748FF-99A5-2B4B-B71B-AC72325A0ABB}">
      <dsp:nvSpPr>
        <dsp:cNvPr id="0" name=""/>
        <dsp:cNvSpPr/>
      </dsp:nvSpPr>
      <dsp:spPr>
        <a:xfrm>
          <a:off x="6150019" y="2027838"/>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Catalog Blueprint</a:t>
          </a:r>
          <a:endParaRPr lang="en-US" sz="1400" kern="1200" dirty="0">
            <a:solidFill>
              <a:schemeClr val="bg2">
                <a:lumMod val="25000"/>
              </a:schemeClr>
            </a:solidFill>
          </a:endParaRPr>
        </a:p>
      </dsp:txBody>
      <dsp:txXfrm>
        <a:off x="6150019" y="2027838"/>
        <a:ext cx="1707933" cy="520919"/>
      </dsp:txXfrm>
    </dsp:sp>
    <dsp:sp modelId="{65F757DE-A427-574D-8511-D88D6AB6BA36}">
      <dsp:nvSpPr>
        <dsp:cNvPr id="0" name=""/>
        <dsp:cNvSpPr/>
      </dsp:nvSpPr>
      <dsp:spPr>
        <a:xfrm>
          <a:off x="10249059" y="2027838"/>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Product page</a:t>
          </a:r>
          <a:endParaRPr lang="en-US" sz="1400" kern="1200" dirty="0">
            <a:solidFill>
              <a:schemeClr val="bg2">
                <a:lumMod val="25000"/>
              </a:schemeClr>
            </a:solidFill>
          </a:endParaRPr>
        </a:p>
      </dsp:txBody>
      <dsp:txXfrm>
        <a:off x="10249059" y="2027838"/>
        <a:ext cx="1707933" cy="520919"/>
      </dsp:txXfrm>
    </dsp:sp>
    <dsp:sp modelId="{CDFF61C3-B424-8A43-BDC7-D6BB24E16722}">
      <dsp:nvSpPr>
        <dsp:cNvPr id="0" name=""/>
        <dsp:cNvSpPr/>
      </dsp:nvSpPr>
      <dsp:spPr>
        <a:xfrm>
          <a:off x="8199539" y="1660632"/>
          <a:ext cx="1707933" cy="520919"/>
        </a:xfrm>
        <a:prstGeom prst="rect">
          <a:avLst/>
        </a:prstGeom>
        <a:solidFill>
          <a:srgbClr val="FBB034"/>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Templates</a:t>
          </a:r>
          <a:endParaRPr lang="en-US" sz="1400" kern="1200" dirty="0">
            <a:solidFill>
              <a:schemeClr val="bg2">
                <a:lumMod val="25000"/>
              </a:schemeClr>
            </a:solidFill>
          </a:endParaRPr>
        </a:p>
      </dsp:txBody>
      <dsp:txXfrm>
        <a:off x="8199539" y="1660632"/>
        <a:ext cx="1707933" cy="520919"/>
      </dsp:txXfrm>
    </dsp:sp>
    <dsp:sp modelId="{2894EF1B-2C26-3547-9B40-5F7533D31494}">
      <dsp:nvSpPr>
        <dsp:cNvPr id="0" name=""/>
        <dsp:cNvSpPr/>
      </dsp:nvSpPr>
      <dsp:spPr>
        <a:xfrm>
          <a:off x="6150019" y="2762249"/>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Experience</a:t>
          </a:r>
          <a:endParaRPr lang="en-US" sz="1400" kern="1200" dirty="0">
            <a:solidFill>
              <a:schemeClr val="bg2">
                <a:lumMod val="25000"/>
              </a:schemeClr>
            </a:solidFill>
          </a:endParaRPr>
        </a:p>
      </dsp:txBody>
      <dsp:txXfrm>
        <a:off x="6150019" y="2762249"/>
        <a:ext cx="1707933" cy="520919"/>
      </dsp:txXfrm>
    </dsp:sp>
    <dsp:sp modelId="{C4F1CC39-F127-554A-928C-B17B7416D0E6}">
      <dsp:nvSpPr>
        <dsp:cNvPr id="0" name=""/>
        <dsp:cNvSpPr/>
      </dsp:nvSpPr>
      <dsp:spPr>
        <a:xfrm>
          <a:off x="6150019" y="3496661"/>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Physical</a:t>
          </a:r>
          <a:r>
            <a:rPr lang="en-US" sz="1400" kern="1200" baseline="0" dirty="0" smtClean="0">
              <a:solidFill>
                <a:schemeClr val="bg2">
                  <a:lumMod val="25000"/>
                </a:schemeClr>
              </a:solidFill>
            </a:rPr>
            <a:t> touch points</a:t>
          </a:r>
          <a:endParaRPr lang="en-US" sz="1400" kern="1200" dirty="0">
            <a:solidFill>
              <a:schemeClr val="bg2">
                <a:lumMod val="25000"/>
              </a:schemeClr>
            </a:solidFill>
          </a:endParaRPr>
        </a:p>
      </dsp:txBody>
      <dsp:txXfrm>
        <a:off x="6150019" y="3496661"/>
        <a:ext cx="1707933" cy="520919"/>
      </dsp:txXfrm>
    </dsp:sp>
    <dsp:sp modelId="{054A6034-A6FD-0B4F-8B81-2C3C012A7EDE}">
      <dsp:nvSpPr>
        <dsp:cNvPr id="0" name=""/>
        <dsp:cNvSpPr/>
      </dsp:nvSpPr>
      <dsp:spPr>
        <a:xfrm>
          <a:off x="4100499" y="2395044"/>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Marketing</a:t>
          </a:r>
          <a:r>
            <a:rPr lang="en-US" sz="1400" kern="1200" baseline="0" dirty="0" smtClean="0">
              <a:solidFill>
                <a:schemeClr val="bg2">
                  <a:lumMod val="25000"/>
                </a:schemeClr>
              </a:solidFill>
            </a:rPr>
            <a:t> data</a:t>
          </a:r>
          <a:endParaRPr lang="en-US" sz="1400" kern="1200" dirty="0">
            <a:solidFill>
              <a:schemeClr val="bg2">
                <a:lumMod val="25000"/>
              </a:schemeClr>
            </a:solidFill>
          </a:endParaRPr>
        </a:p>
      </dsp:txBody>
      <dsp:txXfrm>
        <a:off x="4100499" y="2395044"/>
        <a:ext cx="1707933" cy="52091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96BBC9-4FF3-B84C-94B7-D1A58B9AF19F}">
      <dsp:nvSpPr>
        <dsp:cNvPr id="0" name=""/>
        <dsp:cNvSpPr/>
      </dsp:nvSpPr>
      <dsp:spPr>
        <a:xfrm>
          <a:off x="3758913" y="2915964"/>
          <a:ext cx="1195553" cy="106745"/>
        </a:xfrm>
        <a:custGeom>
          <a:avLst/>
          <a:gdLst/>
          <a:ahLst/>
          <a:cxnLst/>
          <a:rect l="0" t="0" r="0" b="0"/>
          <a:pathLst>
            <a:path>
              <a:moveTo>
                <a:pt x="0" y="106745"/>
              </a:moveTo>
              <a:lnTo>
                <a:pt x="1195553" y="106745"/>
              </a:lnTo>
              <a:lnTo>
                <a:pt x="1195553"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B3C158AE-337F-E943-8563-7896EC656A2E}">
      <dsp:nvSpPr>
        <dsp:cNvPr id="0" name=""/>
        <dsp:cNvSpPr/>
      </dsp:nvSpPr>
      <dsp:spPr>
        <a:xfrm>
          <a:off x="3758913" y="3022709"/>
          <a:ext cx="2391106" cy="734411"/>
        </a:xfrm>
        <a:custGeom>
          <a:avLst/>
          <a:gdLst/>
          <a:ahLst/>
          <a:cxnLst/>
          <a:rect l="0" t="0" r="0" b="0"/>
          <a:pathLst>
            <a:path>
              <a:moveTo>
                <a:pt x="0" y="0"/>
              </a:moveTo>
              <a:lnTo>
                <a:pt x="2220313" y="0"/>
              </a:lnTo>
              <a:lnTo>
                <a:pt x="2220313" y="734411"/>
              </a:lnTo>
              <a:lnTo>
                <a:pt x="2391106" y="734411"/>
              </a:lnTo>
            </a:path>
          </a:pathLst>
        </a:custGeom>
        <a:noFill/>
        <a:ln w="25400" cap="flat" cmpd="sng" algn="ctr">
          <a:solidFill>
            <a:srgbClr val="000000"/>
          </a:solidFill>
          <a:prstDash val="solid"/>
        </a:ln>
        <a:effectLst/>
      </dsp:spPr>
      <dsp:style>
        <a:lnRef idx="2">
          <a:scrgbClr r="0" g="0" b="0"/>
        </a:lnRef>
        <a:fillRef idx="0">
          <a:scrgbClr r="0" g="0" b="0"/>
        </a:fillRef>
        <a:effectRef idx="0">
          <a:scrgbClr r="0" g="0" b="0"/>
        </a:effectRef>
        <a:fontRef idx="minor"/>
      </dsp:style>
    </dsp:sp>
    <dsp:sp modelId="{C3D63FC1-DAE1-104A-B782-85CEF179C9BD}">
      <dsp:nvSpPr>
        <dsp:cNvPr id="0" name=""/>
        <dsp:cNvSpPr/>
      </dsp:nvSpPr>
      <dsp:spPr>
        <a:xfrm>
          <a:off x="3758913" y="2976989"/>
          <a:ext cx="2391106" cy="91440"/>
        </a:xfrm>
        <a:custGeom>
          <a:avLst/>
          <a:gdLst/>
          <a:ahLst/>
          <a:cxnLst/>
          <a:rect l="0" t="0" r="0" b="0"/>
          <a:pathLst>
            <a:path>
              <a:moveTo>
                <a:pt x="0" y="45720"/>
              </a:moveTo>
              <a:lnTo>
                <a:pt x="239110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3FF81872-CBA0-C54A-9D9A-C11A21C31275}">
      <dsp:nvSpPr>
        <dsp:cNvPr id="0" name=""/>
        <dsp:cNvSpPr/>
      </dsp:nvSpPr>
      <dsp:spPr>
        <a:xfrm>
          <a:off x="7857953" y="2181552"/>
          <a:ext cx="1195553" cy="106745"/>
        </a:xfrm>
        <a:custGeom>
          <a:avLst/>
          <a:gdLst/>
          <a:ahLst/>
          <a:cxnLst/>
          <a:rect l="0" t="0" r="0" b="0"/>
          <a:pathLst>
            <a:path>
              <a:moveTo>
                <a:pt x="0" y="106745"/>
              </a:moveTo>
              <a:lnTo>
                <a:pt x="1195553" y="106745"/>
              </a:lnTo>
              <a:lnTo>
                <a:pt x="1195553"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03001972-E2EE-5944-AD61-213796A0C2C5}">
      <dsp:nvSpPr>
        <dsp:cNvPr id="0" name=""/>
        <dsp:cNvSpPr/>
      </dsp:nvSpPr>
      <dsp:spPr>
        <a:xfrm>
          <a:off x="7857953" y="2242578"/>
          <a:ext cx="2391106" cy="91440"/>
        </a:xfrm>
        <a:custGeom>
          <a:avLst/>
          <a:gdLst/>
          <a:ahLst/>
          <a:cxnLst/>
          <a:rect l="0" t="0" r="0" b="0"/>
          <a:pathLst>
            <a:path>
              <a:moveTo>
                <a:pt x="0" y="45720"/>
              </a:moveTo>
              <a:lnTo>
                <a:pt x="239110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F0F50242-220E-B045-95CE-EB4D88A5AF60}">
      <dsp:nvSpPr>
        <dsp:cNvPr id="0" name=""/>
        <dsp:cNvSpPr/>
      </dsp:nvSpPr>
      <dsp:spPr>
        <a:xfrm>
          <a:off x="3758913" y="2288298"/>
          <a:ext cx="2391106" cy="734411"/>
        </a:xfrm>
        <a:custGeom>
          <a:avLst/>
          <a:gdLst/>
          <a:ahLst/>
          <a:cxnLst/>
          <a:rect l="0" t="0" r="0" b="0"/>
          <a:pathLst>
            <a:path>
              <a:moveTo>
                <a:pt x="0" y="734411"/>
              </a:moveTo>
              <a:lnTo>
                <a:pt x="2220313" y="734411"/>
              </a:lnTo>
              <a:lnTo>
                <a:pt x="2220313" y="0"/>
              </a:lnTo>
              <a:lnTo>
                <a:pt x="2391106"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ECBFB3A-2785-194B-814C-2A372EFF8243}">
      <dsp:nvSpPr>
        <dsp:cNvPr id="0" name=""/>
        <dsp:cNvSpPr/>
      </dsp:nvSpPr>
      <dsp:spPr>
        <a:xfrm>
          <a:off x="1709393" y="2976989"/>
          <a:ext cx="341586" cy="91440"/>
        </a:xfrm>
        <a:custGeom>
          <a:avLst/>
          <a:gdLst/>
          <a:ahLst/>
          <a:cxnLst/>
          <a:rect l="0" t="0" r="0" b="0"/>
          <a:pathLst>
            <a:path>
              <a:moveTo>
                <a:pt x="0" y="45720"/>
              </a:moveTo>
              <a:lnTo>
                <a:pt x="34158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605B6B3E-4A55-6248-A065-E83839963954}">
      <dsp:nvSpPr>
        <dsp:cNvPr id="0" name=""/>
        <dsp:cNvSpPr/>
      </dsp:nvSpPr>
      <dsp:spPr>
        <a:xfrm>
          <a:off x="1459" y="2762249"/>
          <a:ext cx="1707933" cy="520919"/>
        </a:xfrm>
        <a:prstGeom prst="rect">
          <a:avLst/>
        </a:prstGeom>
        <a:solidFill>
          <a:srgbClr val="BEED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Master Product Data</a:t>
          </a:r>
        </a:p>
      </dsp:txBody>
      <dsp:txXfrm>
        <a:off x="1459" y="2762249"/>
        <a:ext cx="1707933" cy="520919"/>
      </dsp:txXfrm>
    </dsp:sp>
    <dsp:sp modelId="{36297380-54BC-C949-8E13-05312C48A695}">
      <dsp:nvSpPr>
        <dsp:cNvPr id="0" name=""/>
        <dsp:cNvSpPr/>
      </dsp:nvSpPr>
      <dsp:spPr>
        <a:xfrm>
          <a:off x="2050979" y="2762249"/>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Product data cache</a:t>
          </a:r>
          <a:endParaRPr lang="en-US" sz="1400" kern="1200" dirty="0">
            <a:solidFill>
              <a:schemeClr val="bg2">
                <a:lumMod val="25000"/>
              </a:schemeClr>
            </a:solidFill>
          </a:endParaRPr>
        </a:p>
      </dsp:txBody>
      <dsp:txXfrm>
        <a:off x="2050979" y="2762249"/>
        <a:ext cx="1707933" cy="520919"/>
      </dsp:txXfrm>
    </dsp:sp>
    <dsp:sp modelId="{D35748FF-99A5-2B4B-B71B-AC72325A0ABB}">
      <dsp:nvSpPr>
        <dsp:cNvPr id="0" name=""/>
        <dsp:cNvSpPr/>
      </dsp:nvSpPr>
      <dsp:spPr>
        <a:xfrm>
          <a:off x="6150019" y="2027838"/>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Catalog Blueprint</a:t>
          </a:r>
          <a:endParaRPr lang="en-US" sz="1400" kern="1200" dirty="0">
            <a:solidFill>
              <a:schemeClr val="bg2">
                <a:lumMod val="25000"/>
              </a:schemeClr>
            </a:solidFill>
          </a:endParaRPr>
        </a:p>
      </dsp:txBody>
      <dsp:txXfrm>
        <a:off x="6150019" y="2027838"/>
        <a:ext cx="1707933" cy="520919"/>
      </dsp:txXfrm>
    </dsp:sp>
    <dsp:sp modelId="{65F757DE-A427-574D-8511-D88D6AB6BA36}">
      <dsp:nvSpPr>
        <dsp:cNvPr id="0" name=""/>
        <dsp:cNvSpPr/>
      </dsp:nvSpPr>
      <dsp:spPr>
        <a:xfrm>
          <a:off x="10249059" y="2027838"/>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Product page</a:t>
          </a:r>
          <a:endParaRPr lang="en-US" sz="1400" kern="1200" dirty="0">
            <a:solidFill>
              <a:schemeClr val="bg2">
                <a:lumMod val="25000"/>
              </a:schemeClr>
            </a:solidFill>
          </a:endParaRPr>
        </a:p>
      </dsp:txBody>
      <dsp:txXfrm>
        <a:off x="10249059" y="2027838"/>
        <a:ext cx="1707933" cy="520919"/>
      </dsp:txXfrm>
    </dsp:sp>
    <dsp:sp modelId="{CDFF61C3-B424-8A43-BDC7-D6BB24E16722}">
      <dsp:nvSpPr>
        <dsp:cNvPr id="0" name=""/>
        <dsp:cNvSpPr/>
      </dsp:nvSpPr>
      <dsp:spPr>
        <a:xfrm>
          <a:off x="8199539" y="1660632"/>
          <a:ext cx="1707933" cy="520919"/>
        </a:xfrm>
        <a:prstGeom prst="rect">
          <a:avLst/>
        </a:prstGeom>
        <a:solidFill>
          <a:srgbClr val="FBB034"/>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Templates</a:t>
          </a:r>
          <a:endParaRPr lang="en-US" sz="1400" kern="1200" dirty="0">
            <a:solidFill>
              <a:schemeClr val="bg2">
                <a:lumMod val="25000"/>
              </a:schemeClr>
            </a:solidFill>
          </a:endParaRPr>
        </a:p>
      </dsp:txBody>
      <dsp:txXfrm>
        <a:off x="8199539" y="1660632"/>
        <a:ext cx="1707933" cy="520919"/>
      </dsp:txXfrm>
    </dsp:sp>
    <dsp:sp modelId="{2894EF1B-2C26-3547-9B40-5F7533D31494}">
      <dsp:nvSpPr>
        <dsp:cNvPr id="0" name=""/>
        <dsp:cNvSpPr/>
      </dsp:nvSpPr>
      <dsp:spPr>
        <a:xfrm>
          <a:off x="6150019" y="2762249"/>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Experience</a:t>
          </a:r>
          <a:endParaRPr lang="en-US" sz="1400" kern="1200" dirty="0">
            <a:solidFill>
              <a:schemeClr val="bg2">
                <a:lumMod val="25000"/>
              </a:schemeClr>
            </a:solidFill>
          </a:endParaRPr>
        </a:p>
      </dsp:txBody>
      <dsp:txXfrm>
        <a:off x="6150019" y="2762249"/>
        <a:ext cx="1707933" cy="520919"/>
      </dsp:txXfrm>
    </dsp:sp>
    <dsp:sp modelId="{C4F1CC39-F127-554A-928C-B17B7416D0E6}">
      <dsp:nvSpPr>
        <dsp:cNvPr id="0" name=""/>
        <dsp:cNvSpPr/>
      </dsp:nvSpPr>
      <dsp:spPr>
        <a:xfrm>
          <a:off x="6150019" y="3496661"/>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Physical</a:t>
          </a:r>
          <a:r>
            <a:rPr lang="en-US" sz="1400" kern="1200" baseline="0" dirty="0" smtClean="0">
              <a:solidFill>
                <a:schemeClr val="bg2">
                  <a:lumMod val="25000"/>
                </a:schemeClr>
              </a:solidFill>
            </a:rPr>
            <a:t> touch points</a:t>
          </a:r>
          <a:endParaRPr lang="en-US" sz="1400" kern="1200" dirty="0">
            <a:solidFill>
              <a:schemeClr val="bg2">
                <a:lumMod val="25000"/>
              </a:schemeClr>
            </a:solidFill>
          </a:endParaRPr>
        </a:p>
      </dsp:txBody>
      <dsp:txXfrm>
        <a:off x="6150019" y="3496661"/>
        <a:ext cx="1707933" cy="520919"/>
      </dsp:txXfrm>
    </dsp:sp>
    <dsp:sp modelId="{054A6034-A6FD-0B4F-8B81-2C3C012A7EDE}">
      <dsp:nvSpPr>
        <dsp:cNvPr id="0" name=""/>
        <dsp:cNvSpPr/>
      </dsp:nvSpPr>
      <dsp:spPr>
        <a:xfrm>
          <a:off x="4100499" y="2395044"/>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Marketing</a:t>
          </a:r>
          <a:r>
            <a:rPr lang="en-US" sz="1400" kern="1200" baseline="0" dirty="0" smtClean="0">
              <a:solidFill>
                <a:schemeClr val="bg2">
                  <a:lumMod val="25000"/>
                </a:schemeClr>
              </a:solidFill>
            </a:rPr>
            <a:t> data</a:t>
          </a:r>
          <a:endParaRPr lang="en-US" sz="1400" kern="1200" dirty="0">
            <a:solidFill>
              <a:schemeClr val="bg2">
                <a:lumMod val="25000"/>
              </a:schemeClr>
            </a:solidFill>
          </a:endParaRPr>
        </a:p>
      </dsp:txBody>
      <dsp:txXfrm>
        <a:off x="4100499" y="2395044"/>
        <a:ext cx="1707933" cy="520919"/>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96BBC9-4FF3-B84C-94B7-D1A58B9AF19F}">
      <dsp:nvSpPr>
        <dsp:cNvPr id="0" name=""/>
        <dsp:cNvSpPr/>
      </dsp:nvSpPr>
      <dsp:spPr>
        <a:xfrm>
          <a:off x="3758913" y="2915964"/>
          <a:ext cx="1195553" cy="106745"/>
        </a:xfrm>
        <a:custGeom>
          <a:avLst/>
          <a:gdLst/>
          <a:ahLst/>
          <a:cxnLst/>
          <a:rect l="0" t="0" r="0" b="0"/>
          <a:pathLst>
            <a:path>
              <a:moveTo>
                <a:pt x="0" y="106745"/>
              </a:moveTo>
              <a:lnTo>
                <a:pt x="1195553" y="106745"/>
              </a:lnTo>
              <a:lnTo>
                <a:pt x="1195553"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B3C158AE-337F-E943-8563-7896EC656A2E}">
      <dsp:nvSpPr>
        <dsp:cNvPr id="0" name=""/>
        <dsp:cNvSpPr/>
      </dsp:nvSpPr>
      <dsp:spPr>
        <a:xfrm>
          <a:off x="3758913" y="3022709"/>
          <a:ext cx="2391106" cy="734411"/>
        </a:xfrm>
        <a:custGeom>
          <a:avLst/>
          <a:gdLst/>
          <a:ahLst/>
          <a:cxnLst/>
          <a:rect l="0" t="0" r="0" b="0"/>
          <a:pathLst>
            <a:path>
              <a:moveTo>
                <a:pt x="0" y="0"/>
              </a:moveTo>
              <a:lnTo>
                <a:pt x="2220313" y="0"/>
              </a:lnTo>
              <a:lnTo>
                <a:pt x="2220313" y="734411"/>
              </a:lnTo>
              <a:lnTo>
                <a:pt x="2391106" y="734411"/>
              </a:lnTo>
            </a:path>
          </a:pathLst>
        </a:custGeom>
        <a:noFill/>
        <a:ln w="25400" cap="flat" cmpd="sng" algn="ctr">
          <a:solidFill>
            <a:srgbClr val="000000"/>
          </a:solidFill>
          <a:prstDash val="solid"/>
        </a:ln>
        <a:effectLst/>
      </dsp:spPr>
      <dsp:style>
        <a:lnRef idx="2">
          <a:scrgbClr r="0" g="0" b="0"/>
        </a:lnRef>
        <a:fillRef idx="0">
          <a:scrgbClr r="0" g="0" b="0"/>
        </a:fillRef>
        <a:effectRef idx="0">
          <a:scrgbClr r="0" g="0" b="0"/>
        </a:effectRef>
        <a:fontRef idx="minor"/>
      </dsp:style>
    </dsp:sp>
    <dsp:sp modelId="{C3D63FC1-DAE1-104A-B782-85CEF179C9BD}">
      <dsp:nvSpPr>
        <dsp:cNvPr id="0" name=""/>
        <dsp:cNvSpPr/>
      </dsp:nvSpPr>
      <dsp:spPr>
        <a:xfrm>
          <a:off x="3758913" y="2976989"/>
          <a:ext cx="2391106" cy="91440"/>
        </a:xfrm>
        <a:custGeom>
          <a:avLst/>
          <a:gdLst/>
          <a:ahLst/>
          <a:cxnLst/>
          <a:rect l="0" t="0" r="0" b="0"/>
          <a:pathLst>
            <a:path>
              <a:moveTo>
                <a:pt x="0" y="45720"/>
              </a:moveTo>
              <a:lnTo>
                <a:pt x="239110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3FF81872-CBA0-C54A-9D9A-C11A21C31275}">
      <dsp:nvSpPr>
        <dsp:cNvPr id="0" name=""/>
        <dsp:cNvSpPr/>
      </dsp:nvSpPr>
      <dsp:spPr>
        <a:xfrm>
          <a:off x="7857953" y="2181552"/>
          <a:ext cx="1195553" cy="106745"/>
        </a:xfrm>
        <a:custGeom>
          <a:avLst/>
          <a:gdLst/>
          <a:ahLst/>
          <a:cxnLst/>
          <a:rect l="0" t="0" r="0" b="0"/>
          <a:pathLst>
            <a:path>
              <a:moveTo>
                <a:pt x="0" y="106745"/>
              </a:moveTo>
              <a:lnTo>
                <a:pt x="1195553" y="106745"/>
              </a:lnTo>
              <a:lnTo>
                <a:pt x="1195553"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03001972-E2EE-5944-AD61-213796A0C2C5}">
      <dsp:nvSpPr>
        <dsp:cNvPr id="0" name=""/>
        <dsp:cNvSpPr/>
      </dsp:nvSpPr>
      <dsp:spPr>
        <a:xfrm>
          <a:off x="7857953" y="2242578"/>
          <a:ext cx="2391106" cy="91440"/>
        </a:xfrm>
        <a:custGeom>
          <a:avLst/>
          <a:gdLst/>
          <a:ahLst/>
          <a:cxnLst/>
          <a:rect l="0" t="0" r="0" b="0"/>
          <a:pathLst>
            <a:path>
              <a:moveTo>
                <a:pt x="0" y="45720"/>
              </a:moveTo>
              <a:lnTo>
                <a:pt x="239110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F0F50242-220E-B045-95CE-EB4D88A5AF60}">
      <dsp:nvSpPr>
        <dsp:cNvPr id="0" name=""/>
        <dsp:cNvSpPr/>
      </dsp:nvSpPr>
      <dsp:spPr>
        <a:xfrm>
          <a:off x="3758913" y="2288298"/>
          <a:ext cx="2391106" cy="734411"/>
        </a:xfrm>
        <a:custGeom>
          <a:avLst/>
          <a:gdLst/>
          <a:ahLst/>
          <a:cxnLst/>
          <a:rect l="0" t="0" r="0" b="0"/>
          <a:pathLst>
            <a:path>
              <a:moveTo>
                <a:pt x="0" y="734411"/>
              </a:moveTo>
              <a:lnTo>
                <a:pt x="2220313" y="734411"/>
              </a:lnTo>
              <a:lnTo>
                <a:pt x="2220313" y="0"/>
              </a:lnTo>
              <a:lnTo>
                <a:pt x="2391106"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ECBFB3A-2785-194B-814C-2A372EFF8243}">
      <dsp:nvSpPr>
        <dsp:cNvPr id="0" name=""/>
        <dsp:cNvSpPr/>
      </dsp:nvSpPr>
      <dsp:spPr>
        <a:xfrm>
          <a:off x="1709393" y="2976989"/>
          <a:ext cx="341586" cy="91440"/>
        </a:xfrm>
        <a:custGeom>
          <a:avLst/>
          <a:gdLst/>
          <a:ahLst/>
          <a:cxnLst/>
          <a:rect l="0" t="0" r="0" b="0"/>
          <a:pathLst>
            <a:path>
              <a:moveTo>
                <a:pt x="0" y="45720"/>
              </a:moveTo>
              <a:lnTo>
                <a:pt x="34158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605B6B3E-4A55-6248-A065-E83839963954}">
      <dsp:nvSpPr>
        <dsp:cNvPr id="0" name=""/>
        <dsp:cNvSpPr/>
      </dsp:nvSpPr>
      <dsp:spPr>
        <a:xfrm>
          <a:off x="1459" y="2762249"/>
          <a:ext cx="1707933" cy="520919"/>
        </a:xfrm>
        <a:prstGeom prst="rect">
          <a:avLst/>
        </a:prstGeom>
        <a:solidFill>
          <a:srgbClr val="BEED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Master Product Data</a:t>
          </a:r>
        </a:p>
      </dsp:txBody>
      <dsp:txXfrm>
        <a:off x="1459" y="2762249"/>
        <a:ext cx="1707933" cy="520919"/>
      </dsp:txXfrm>
    </dsp:sp>
    <dsp:sp modelId="{36297380-54BC-C949-8E13-05312C48A695}">
      <dsp:nvSpPr>
        <dsp:cNvPr id="0" name=""/>
        <dsp:cNvSpPr/>
      </dsp:nvSpPr>
      <dsp:spPr>
        <a:xfrm>
          <a:off x="2050979" y="2762249"/>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Product data cache</a:t>
          </a:r>
          <a:endParaRPr lang="en-US" sz="1400" kern="1200" dirty="0">
            <a:solidFill>
              <a:schemeClr val="bg2">
                <a:lumMod val="25000"/>
              </a:schemeClr>
            </a:solidFill>
          </a:endParaRPr>
        </a:p>
      </dsp:txBody>
      <dsp:txXfrm>
        <a:off x="2050979" y="2762249"/>
        <a:ext cx="1707933" cy="520919"/>
      </dsp:txXfrm>
    </dsp:sp>
    <dsp:sp modelId="{D35748FF-99A5-2B4B-B71B-AC72325A0ABB}">
      <dsp:nvSpPr>
        <dsp:cNvPr id="0" name=""/>
        <dsp:cNvSpPr/>
      </dsp:nvSpPr>
      <dsp:spPr>
        <a:xfrm>
          <a:off x="6150019" y="2027838"/>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Catalog Blueprint</a:t>
          </a:r>
          <a:endParaRPr lang="en-US" sz="1400" kern="1200" dirty="0">
            <a:solidFill>
              <a:schemeClr val="bg2">
                <a:lumMod val="25000"/>
              </a:schemeClr>
            </a:solidFill>
          </a:endParaRPr>
        </a:p>
      </dsp:txBody>
      <dsp:txXfrm>
        <a:off x="6150019" y="2027838"/>
        <a:ext cx="1707933" cy="520919"/>
      </dsp:txXfrm>
    </dsp:sp>
    <dsp:sp modelId="{65F757DE-A427-574D-8511-D88D6AB6BA36}">
      <dsp:nvSpPr>
        <dsp:cNvPr id="0" name=""/>
        <dsp:cNvSpPr/>
      </dsp:nvSpPr>
      <dsp:spPr>
        <a:xfrm>
          <a:off x="10249059" y="2027838"/>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Product page</a:t>
          </a:r>
          <a:endParaRPr lang="en-US" sz="1400" kern="1200" dirty="0">
            <a:solidFill>
              <a:schemeClr val="bg2">
                <a:lumMod val="25000"/>
              </a:schemeClr>
            </a:solidFill>
          </a:endParaRPr>
        </a:p>
      </dsp:txBody>
      <dsp:txXfrm>
        <a:off x="10249059" y="2027838"/>
        <a:ext cx="1707933" cy="520919"/>
      </dsp:txXfrm>
    </dsp:sp>
    <dsp:sp modelId="{CDFF61C3-B424-8A43-BDC7-D6BB24E16722}">
      <dsp:nvSpPr>
        <dsp:cNvPr id="0" name=""/>
        <dsp:cNvSpPr/>
      </dsp:nvSpPr>
      <dsp:spPr>
        <a:xfrm>
          <a:off x="8199539" y="1660632"/>
          <a:ext cx="1707933" cy="520919"/>
        </a:xfrm>
        <a:prstGeom prst="rect">
          <a:avLst/>
        </a:prstGeom>
        <a:solidFill>
          <a:srgbClr val="FBB034"/>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Templates</a:t>
          </a:r>
          <a:endParaRPr lang="en-US" sz="1400" kern="1200" dirty="0">
            <a:solidFill>
              <a:schemeClr val="bg2">
                <a:lumMod val="25000"/>
              </a:schemeClr>
            </a:solidFill>
          </a:endParaRPr>
        </a:p>
      </dsp:txBody>
      <dsp:txXfrm>
        <a:off x="8199539" y="1660632"/>
        <a:ext cx="1707933" cy="520919"/>
      </dsp:txXfrm>
    </dsp:sp>
    <dsp:sp modelId="{2894EF1B-2C26-3547-9B40-5F7533D31494}">
      <dsp:nvSpPr>
        <dsp:cNvPr id="0" name=""/>
        <dsp:cNvSpPr/>
      </dsp:nvSpPr>
      <dsp:spPr>
        <a:xfrm>
          <a:off x="6150019" y="2762249"/>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Experience</a:t>
          </a:r>
          <a:endParaRPr lang="en-US" sz="1400" kern="1200" dirty="0">
            <a:solidFill>
              <a:schemeClr val="bg2">
                <a:lumMod val="25000"/>
              </a:schemeClr>
            </a:solidFill>
          </a:endParaRPr>
        </a:p>
      </dsp:txBody>
      <dsp:txXfrm>
        <a:off x="6150019" y="2762249"/>
        <a:ext cx="1707933" cy="520919"/>
      </dsp:txXfrm>
    </dsp:sp>
    <dsp:sp modelId="{C4F1CC39-F127-554A-928C-B17B7416D0E6}">
      <dsp:nvSpPr>
        <dsp:cNvPr id="0" name=""/>
        <dsp:cNvSpPr/>
      </dsp:nvSpPr>
      <dsp:spPr>
        <a:xfrm>
          <a:off x="6150019" y="3496661"/>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Physical</a:t>
          </a:r>
          <a:r>
            <a:rPr lang="en-US" sz="1400" kern="1200" baseline="0" dirty="0" smtClean="0">
              <a:solidFill>
                <a:schemeClr val="bg2">
                  <a:lumMod val="25000"/>
                </a:schemeClr>
              </a:solidFill>
            </a:rPr>
            <a:t> touch points</a:t>
          </a:r>
          <a:endParaRPr lang="en-US" sz="1400" kern="1200" dirty="0">
            <a:solidFill>
              <a:schemeClr val="bg2">
                <a:lumMod val="25000"/>
              </a:schemeClr>
            </a:solidFill>
          </a:endParaRPr>
        </a:p>
      </dsp:txBody>
      <dsp:txXfrm>
        <a:off x="6150019" y="3496661"/>
        <a:ext cx="1707933" cy="520919"/>
      </dsp:txXfrm>
    </dsp:sp>
    <dsp:sp modelId="{054A6034-A6FD-0B4F-8B81-2C3C012A7EDE}">
      <dsp:nvSpPr>
        <dsp:cNvPr id="0" name=""/>
        <dsp:cNvSpPr/>
      </dsp:nvSpPr>
      <dsp:spPr>
        <a:xfrm>
          <a:off x="4100499" y="2395044"/>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Marketing</a:t>
          </a:r>
          <a:r>
            <a:rPr lang="en-US" sz="1400" kern="1200" baseline="0" dirty="0" smtClean="0">
              <a:solidFill>
                <a:schemeClr val="bg2">
                  <a:lumMod val="25000"/>
                </a:schemeClr>
              </a:solidFill>
            </a:rPr>
            <a:t> data</a:t>
          </a:r>
          <a:endParaRPr lang="en-US" sz="1400" kern="1200" dirty="0">
            <a:solidFill>
              <a:schemeClr val="bg2">
                <a:lumMod val="25000"/>
              </a:schemeClr>
            </a:solidFill>
          </a:endParaRPr>
        </a:p>
      </dsp:txBody>
      <dsp:txXfrm>
        <a:off x="4100499" y="2395044"/>
        <a:ext cx="1707933" cy="52091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96BBC9-4FF3-B84C-94B7-D1A58B9AF19F}">
      <dsp:nvSpPr>
        <dsp:cNvPr id="0" name=""/>
        <dsp:cNvSpPr/>
      </dsp:nvSpPr>
      <dsp:spPr>
        <a:xfrm>
          <a:off x="3758913" y="2915964"/>
          <a:ext cx="1195553" cy="106745"/>
        </a:xfrm>
        <a:custGeom>
          <a:avLst/>
          <a:gdLst/>
          <a:ahLst/>
          <a:cxnLst/>
          <a:rect l="0" t="0" r="0" b="0"/>
          <a:pathLst>
            <a:path>
              <a:moveTo>
                <a:pt x="0" y="106745"/>
              </a:moveTo>
              <a:lnTo>
                <a:pt x="1195553" y="106745"/>
              </a:lnTo>
              <a:lnTo>
                <a:pt x="1195553"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B3C158AE-337F-E943-8563-7896EC656A2E}">
      <dsp:nvSpPr>
        <dsp:cNvPr id="0" name=""/>
        <dsp:cNvSpPr/>
      </dsp:nvSpPr>
      <dsp:spPr>
        <a:xfrm>
          <a:off x="3758913" y="3022709"/>
          <a:ext cx="2391106" cy="734411"/>
        </a:xfrm>
        <a:custGeom>
          <a:avLst/>
          <a:gdLst/>
          <a:ahLst/>
          <a:cxnLst/>
          <a:rect l="0" t="0" r="0" b="0"/>
          <a:pathLst>
            <a:path>
              <a:moveTo>
                <a:pt x="0" y="0"/>
              </a:moveTo>
              <a:lnTo>
                <a:pt x="2220313" y="0"/>
              </a:lnTo>
              <a:lnTo>
                <a:pt x="2220313" y="734411"/>
              </a:lnTo>
              <a:lnTo>
                <a:pt x="2391106" y="734411"/>
              </a:lnTo>
            </a:path>
          </a:pathLst>
        </a:custGeom>
        <a:noFill/>
        <a:ln w="25400" cap="flat" cmpd="sng" algn="ctr">
          <a:solidFill>
            <a:srgbClr val="000000"/>
          </a:solidFill>
          <a:prstDash val="solid"/>
        </a:ln>
        <a:effectLst/>
      </dsp:spPr>
      <dsp:style>
        <a:lnRef idx="2">
          <a:scrgbClr r="0" g="0" b="0"/>
        </a:lnRef>
        <a:fillRef idx="0">
          <a:scrgbClr r="0" g="0" b="0"/>
        </a:fillRef>
        <a:effectRef idx="0">
          <a:scrgbClr r="0" g="0" b="0"/>
        </a:effectRef>
        <a:fontRef idx="minor"/>
      </dsp:style>
    </dsp:sp>
    <dsp:sp modelId="{C3D63FC1-DAE1-104A-B782-85CEF179C9BD}">
      <dsp:nvSpPr>
        <dsp:cNvPr id="0" name=""/>
        <dsp:cNvSpPr/>
      </dsp:nvSpPr>
      <dsp:spPr>
        <a:xfrm>
          <a:off x="3758913" y="2976989"/>
          <a:ext cx="2391106" cy="91440"/>
        </a:xfrm>
        <a:custGeom>
          <a:avLst/>
          <a:gdLst/>
          <a:ahLst/>
          <a:cxnLst/>
          <a:rect l="0" t="0" r="0" b="0"/>
          <a:pathLst>
            <a:path>
              <a:moveTo>
                <a:pt x="0" y="45720"/>
              </a:moveTo>
              <a:lnTo>
                <a:pt x="239110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3FF81872-CBA0-C54A-9D9A-C11A21C31275}">
      <dsp:nvSpPr>
        <dsp:cNvPr id="0" name=""/>
        <dsp:cNvSpPr/>
      </dsp:nvSpPr>
      <dsp:spPr>
        <a:xfrm>
          <a:off x="7857953" y="2181552"/>
          <a:ext cx="1195553" cy="106745"/>
        </a:xfrm>
        <a:custGeom>
          <a:avLst/>
          <a:gdLst/>
          <a:ahLst/>
          <a:cxnLst/>
          <a:rect l="0" t="0" r="0" b="0"/>
          <a:pathLst>
            <a:path>
              <a:moveTo>
                <a:pt x="0" y="106745"/>
              </a:moveTo>
              <a:lnTo>
                <a:pt x="1195553" y="106745"/>
              </a:lnTo>
              <a:lnTo>
                <a:pt x="1195553"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03001972-E2EE-5944-AD61-213796A0C2C5}">
      <dsp:nvSpPr>
        <dsp:cNvPr id="0" name=""/>
        <dsp:cNvSpPr/>
      </dsp:nvSpPr>
      <dsp:spPr>
        <a:xfrm>
          <a:off x="7857953" y="2242578"/>
          <a:ext cx="2391106" cy="91440"/>
        </a:xfrm>
        <a:custGeom>
          <a:avLst/>
          <a:gdLst/>
          <a:ahLst/>
          <a:cxnLst/>
          <a:rect l="0" t="0" r="0" b="0"/>
          <a:pathLst>
            <a:path>
              <a:moveTo>
                <a:pt x="0" y="45720"/>
              </a:moveTo>
              <a:lnTo>
                <a:pt x="239110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F0F50242-220E-B045-95CE-EB4D88A5AF60}">
      <dsp:nvSpPr>
        <dsp:cNvPr id="0" name=""/>
        <dsp:cNvSpPr/>
      </dsp:nvSpPr>
      <dsp:spPr>
        <a:xfrm>
          <a:off x="3758913" y="2288298"/>
          <a:ext cx="2391106" cy="734411"/>
        </a:xfrm>
        <a:custGeom>
          <a:avLst/>
          <a:gdLst/>
          <a:ahLst/>
          <a:cxnLst/>
          <a:rect l="0" t="0" r="0" b="0"/>
          <a:pathLst>
            <a:path>
              <a:moveTo>
                <a:pt x="0" y="734411"/>
              </a:moveTo>
              <a:lnTo>
                <a:pt x="2220313" y="734411"/>
              </a:lnTo>
              <a:lnTo>
                <a:pt x="2220313" y="0"/>
              </a:lnTo>
              <a:lnTo>
                <a:pt x="2391106"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ECBFB3A-2785-194B-814C-2A372EFF8243}">
      <dsp:nvSpPr>
        <dsp:cNvPr id="0" name=""/>
        <dsp:cNvSpPr/>
      </dsp:nvSpPr>
      <dsp:spPr>
        <a:xfrm>
          <a:off x="1709393" y="2976989"/>
          <a:ext cx="341586" cy="91440"/>
        </a:xfrm>
        <a:custGeom>
          <a:avLst/>
          <a:gdLst/>
          <a:ahLst/>
          <a:cxnLst/>
          <a:rect l="0" t="0" r="0" b="0"/>
          <a:pathLst>
            <a:path>
              <a:moveTo>
                <a:pt x="0" y="45720"/>
              </a:moveTo>
              <a:lnTo>
                <a:pt x="34158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605B6B3E-4A55-6248-A065-E83839963954}">
      <dsp:nvSpPr>
        <dsp:cNvPr id="0" name=""/>
        <dsp:cNvSpPr/>
      </dsp:nvSpPr>
      <dsp:spPr>
        <a:xfrm>
          <a:off x="1459" y="2762249"/>
          <a:ext cx="1707933" cy="520919"/>
        </a:xfrm>
        <a:prstGeom prst="rect">
          <a:avLst/>
        </a:prstGeom>
        <a:solidFill>
          <a:srgbClr val="BEED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Master Product Data</a:t>
          </a:r>
        </a:p>
      </dsp:txBody>
      <dsp:txXfrm>
        <a:off x="1459" y="2762249"/>
        <a:ext cx="1707933" cy="520919"/>
      </dsp:txXfrm>
    </dsp:sp>
    <dsp:sp modelId="{36297380-54BC-C949-8E13-05312C48A695}">
      <dsp:nvSpPr>
        <dsp:cNvPr id="0" name=""/>
        <dsp:cNvSpPr/>
      </dsp:nvSpPr>
      <dsp:spPr>
        <a:xfrm>
          <a:off x="2050979" y="2762249"/>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Product data cache</a:t>
          </a:r>
          <a:endParaRPr lang="en-US" sz="1400" kern="1200" dirty="0">
            <a:solidFill>
              <a:schemeClr val="bg2">
                <a:lumMod val="25000"/>
              </a:schemeClr>
            </a:solidFill>
          </a:endParaRPr>
        </a:p>
      </dsp:txBody>
      <dsp:txXfrm>
        <a:off x="2050979" y="2762249"/>
        <a:ext cx="1707933" cy="520919"/>
      </dsp:txXfrm>
    </dsp:sp>
    <dsp:sp modelId="{D35748FF-99A5-2B4B-B71B-AC72325A0ABB}">
      <dsp:nvSpPr>
        <dsp:cNvPr id="0" name=""/>
        <dsp:cNvSpPr/>
      </dsp:nvSpPr>
      <dsp:spPr>
        <a:xfrm>
          <a:off x="6150019" y="2027838"/>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Catalog Blueprint</a:t>
          </a:r>
          <a:endParaRPr lang="en-US" sz="1400" kern="1200" dirty="0">
            <a:solidFill>
              <a:schemeClr val="bg2">
                <a:lumMod val="25000"/>
              </a:schemeClr>
            </a:solidFill>
          </a:endParaRPr>
        </a:p>
      </dsp:txBody>
      <dsp:txXfrm>
        <a:off x="6150019" y="2027838"/>
        <a:ext cx="1707933" cy="520919"/>
      </dsp:txXfrm>
    </dsp:sp>
    <dsp:sp modelId="{65F757DE-A427-574D-8511-D88D6AB6BA36}">
      <dsp:nvSpPr>
        <dsp:cNvPr id="0" name=""/>
        <dsp:cNvSpPr/>
      </dsp:nvSpPr>
      <dsp:spPr>
        <a:xfrm>
          <a:off x="10249059" y="2027838"/>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Product page</a:t>
          </a:r>
          <a:endParaRPr lang="en-US" sz="1400" kern="1200" dirty="0">
            <a:solidFill>
              <a:schemeClr val="bg2">
                <a:lumMod val="25000"/>
              </a:schemeClr>
            </a:solidFill>
          </a:endParaRPr>
        </a:p>
      </dsp:txBody>
      <dsp:txXfrm>
        <a:off x="10249059" y="2027838"/>
        <a:ext cx="1707933" cy="520919"/>
      </dsp:txXfrm>
    </dsp:sp>
    <dsp:sp modelId="{CDFF61C3-B424-8A43-BDC7-D6BB24E16722}">
      <dsp:nvSpPr>
        <dsp:cNvPr id="0" name=""/>
        <dsp:cNvSpPr/>
      </dsp:nvSpPr>
      <dsp:spPr>
        <a:xfrm>
          <a:off x="8199539" y="1660632"/>
          <a:ext cx="1707933" cy="520919"/>
        </a:xfrm>
        <a:prstGeom prst="rect">
          <a:avLst/>
        </a:prstGeom>
        <a:solidFill>
          <a:srgbClr val="FBB034"/>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Templates</a:t>
          </a:r>
          <a:endParaRPr lang="en-US" sz="1400" kern="1200" dirty="0">
            <a:solidFill>
              <a:schemeClr val="bg2">
                <a:lumMod val="25000"/>
              </a:schemeClr>
            </a:solidFill>
          </a:endParaRPr>
        </a:p>
      </dsp:txBody>
      <dsp:txXfrm>
        <a:off x="8199539" y="1660632"/>
        <a:ext cx="1707933" cy="520919"/>
      </dsp:txXfrm>
    </dsp:sp>
    <dsp:sp modelId="{2894EF1B-2C26-3547-9B40-5F7533D31494}">
      <dsp:nvSpPr>
        <dsp:cNvPr id="0" name=""/>
        <dsp:cNvSpPr/>
      </dsp:nvSpPr>
      <dsp:spPr>
        <a:xfrm>
          <a:off x="6150019" y="2762249"/>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Experience</a:t>
          </a:r>
          <a:endParaRPr lang="en-US" sz="1400" kern="1200" dirty="0">
            <a:solidFill>
              <a:schemeClr val="bg2">
                <a:lumMod val="25000"/>
              </a:schemeClr>
            </a:solidFill>
          </a:endParaRPr>
        </a:p>
      </dsp:txBody>
      <dsp:txXfrm>
        <a:off x="6150019" y="2762249"/>
        <a:ext cx="1707933" cy="520919"/>
      </dsp:txXfrm>
    </dsp:sp>
    <dsp:sp modelId="{C4F1CC39-F127-554A-928C-B17B7416D0E6}">
      <dsp:nvSpPr>
        <dsp:cNvPr id="0" name=""/>
        <dsp:cNvSpPr/>
      </dsp:nvSpPr>
      <dsp:spPr>
        <a:xfrm>
          <a:off x="6150019" y="3496661"/>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Physical</a:t>
          </a:r>
          <a:r>
            <a:rPr lang="en-US" sz="1400" kern="1200" baseline="0" dirty="0" smtClean="0">
              <a:solidFill>
                <a:schemeClr val="bg2">
                  <a:lumMod val="25000"/>
                </a:schemeClr>
              </a:solidFill>
            </a:rPr>
            <a:t> touch points</a:t>
          </a:r>
          <a:endParaRPr lang="en-US" sz="1400" kern="1200" dirty="0">
            <a:solidFill>
              <a:schemeClr val="bg2">
                <a:lumMod val="25000"/>
              </a:schemeClr>
            </a:solidFill>
          </a:endParaRPr>
        </a:p>
      </dsp:txBody>
      <dsp:txXfrm>
        <a:off x="6150019" y="3496661"/>
        <a:ext cx="1707933" cy="520919"/>
      </dsp:txXfrm>
    </dsp:sp>
    <dsp:sp modelId="{054A6034-A6FD-0B4F-8B81-2C3C012A7EDE}">
      <dsp:nvSpPr>
        <dsp:cNvPr id="0" name=""/>
        <dsp:cNvSpPr/>
      </dsp:nvSpPr>
      <dsp:spPr>
        <a:xfrm>
          <a:off x="4100499" y="2395044"/>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Marketing</a:t>
          </a:r>
          <a:r>
            <a:rPr lang="en-US" sz="1400" kern="1200" baseline="0" dirty="0" smtClean="0">
              <a:solidFill>
                <a:schemeClr val="bg2">
                  <a:lumMod val="25000"/>
                </a:schemeClr>
              </a:solidFill>
            </a:rPr>
            <a:t> data</a:t>
          </a:r>
          <a:endParaRPr lang="en-US" sz="1400" kern="1200" dirty="0">
            <a:solidFill>
              <a:schemeClr val="bg2">
                <a:lumMod val="25000"/>
              </a:schemeClr>
            </a:solidFill>
          </a:endParaRPr>
        </a:p>
      </dsp:txBody>
      <dsp:txXfrm>
        <a:off x="4100499" y="2395044"/>
        <a:ext cx="1707933" cy="520919"/>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96BBC9-4FF3-B84C-94B7-D1A58B9AF19F}">
      <dsp:nvSpPr>
        <dsp:cNvPr id="0" name=""/>
        <dsp:cNvSpPr/>
      </dsp:nvSpPr>
      <dsp:spPr>
        <a:xfrm>
          <a:off x="3758913" y="2915964"/>
          <a:ext cx="1195553" cy="106745"/>
        </a:xfrm>
        <a:custGeom>
          <a:avLst/>
          <a:gdLst/>
          <a:ahLst/>
          <a:cxnLst/>
          <a:rect l="0" t="0" r="0" b="0"/>
          <a:pathLst>
            <a:path>
              <a:moveTo>
                <a:pt x="0" y="106745"/>
              </a:moveTo>
              <a:lnTo>
                <a:pt x="1195553" y="106745"/>
              </a:lnTo>
              <a:lnTo>
                <a:pt x="1195553"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B3C158AE-337F-E943-8563-7896EC656A2E}">
      <dsp:nvSpPr>
        <dsp:cNvPr id="0" name=""/>
        <dsp:cNvSpPr/>
      </dsp:nvSpPr>
      <dsp:spPr>
        <a:xfrm>
          <a:off x="3758913" y="3022709"/>
          <a:ext cx="2391106" cy="734411"/>
        </a:xfrm>
        <a:custGeom>
          <a:avLst/>
          <a:gdLst/>
          <a:ahLst/>
          <a:cxnLst/>
          <a:rect l="0" t="0" r="0" b="0"/>
          <a:pathLst>
            <a:path>
              <a:moveTo>
                <a:pt x="0" y="0"/>
              </a:moveTo>
              <a:lnTo>
                <a:pt x="2220313" y="0"/>
              </a:lnTo>
              <a:lnTo>
                <a:pt x="2220313" y="734411"/>
              </a:lnTo>
              <a:lnTo>
                <a:pt x="2391106" y="734411"/>
              </a:lnTo>
            </a:path>
          </a:pathLst>
        </a:custGeom>
        <a:noFill/>
        <a:ln w="25400" cap="flat" cmpd="sng" algn="ctr">
          <a:solidFill>
            <a:srgbClr val="000000"/>
          </a:solidFill>
          <a:prstDash val="solid"/>
        </a:ln>
        <a:effectLst/>
      </dsp:spPr>
      <dsp:style>
        <a:lnRef idx="2">
          <a:scrgbClr r="0" g="0" b="0"/>
        </a:lnRef>
        <a:fillRef idx="0">
          <a:scrgbClr r="0" g="0" b="0"/>
        </a:fillRef>
        <a:effectRef idx="0">
          <a:scrgbClr r="0" g="0" b="0"/>
        </a:effectRef>
        <a:fontRef idx="minor"/>
      </dsp:style>
    </dsp:sp>
    <dsp:sp modelId="{C3D63FC1-DAE1-104A-B782-85CEF179C9BD}">
      <dsp:nvSpPr>
        <dsp:cNvPr id="0" name=""/>
        <dsp:cNvSpPr/>
      </dsp:nvSpPr>
      <dsp:spPr>
        <a:xfrm>
          <a:off x="3758913" y="2976989"/>
          <a:ext cx="2391106" cy="91440"/>
        </a:xfrm>
        <a:custGeom>
          <a:avLst/>
          <a:gdLst/>
          <a:ahLst/>
          <a:cxnLst/>
          <a:rect l="0" t="0" r="0" b="0"/>
          <a:pathLst>
            <a:path>
              <a:moveTo>
                <a:pt x="0" y="45720"/>
              </a:moveTo>
              <a:lnTo>
                <a:pt x="239110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3FF81872-CBA0-C54A-9D9A-C11A21C31275}">
      <dsp:nvSpPr>
        <dsp:cNvPr id="0" name=""/>
        <dsp:cNvSpPr/>
      </dsp:nvSpPr>
      <dsp:spPr>
        <a:xfrm>
          <a:off x="7857953" y="2181552"/>
          <a:ext cx="1195553" cy="106745"/>
        </a:xfrm>
        <a:custGeom>
          <a:avLst/>
          <a:gdLst/>
          <a:ahLst/>
          <a:cxnLst/>
          <a:rect l="0" t="0" r="0" b="0"/>
          <a:pathLst>
            <a:path>
              <a:moveTo>
                <a:pt x="0" y="106745"/>
              </a:moveTo>
              <a:lnTo>
                <a:pt x="1195553" y="106745"/>
              </a:lnTo>
              <a:lnTo>
                <a:pt x="1195553"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03001972-E2EE-5944-AD61-213796A0C2C5}">
      <dsp:nvSpPr>
        <dsp:cNvPr id="0" name=""/>
        <dsp:cNvSpPr/>
      </dsp:nvSpPr>
      <dsp:spPr>
        <a:xfrm>
          <a:off x="7857953" y="2242578"/>
          <a:ext cx="2391106" cy="91440"/>
        </a:xfrm>
        <a:custGeom>
          <a:avLst/>
          <a:gdLst/>
          <a:ahLst/>
          <a:cxnLst/>
          <a:rect l="0" t="0" r="0" b="0"/>
          <a:pathLst>
            <a:path>
              <a:moveTo>
                <a:pt x="0" y="45720"/>
              </a:moveTo>
              <a:lnTo>
                <a:pt x="239110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F0F50242-220E-B045-95CE-EB4D88A5AF60}">
      <dsp:nvSpPr>
        <dsp:cNvPr id="0" name=""/>
        <dsp:cNvSpPr/>
      </dsp:nvSpPr>
      <dsp:spPr>
        <a:xfrm>
          <a:off x="3758913" y="2288298"/>
          <a:ext cx="2391106" cy="734411"/>
        </a:xfrm>
        <a:custGeom>
          <a:avLst/>
          <a:gdLst/>
          <a:ahLst/>
          <a:cxnLst/>
          <a:rect l="0" t="0" r="0" b="0"/>
          <a:pathLst>
            <a:path>
              <a:moveTo>
                <a:pt x="0" y="734411"/>
              </a:moveTo>
              <a:lnTo>
                <a:pt x="2220313" y="734411"/>
              </a:lnTo>
              <a:lnTo>
                <a:pt x="2220313" y="0"/>
              </a:lnTo>
              <a:lnTo>
                <a:pt x="2391106"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ECBFB3A-2785-194B-814C-2A372EFF8243}">
      <dsp:nvSpPr>
        <dsp:cNvPr id="0" name=""/>
        <dsp:cNvSpPr/>
      </dsp:nvSpPr>
      <dsp:spPr>
        <a:xfrm>
          <a:off x="1709393" y="2976989"/>
          <a:ext cx="341586" cy="91440"/>
        </a:xfrm>
        <a:custGeom>
          <a:avLst/>
          <a:gdLst/>
          <a:ahLst/>
          <a:cxnLst/>
          <a:rect l="0" t="0" r="0" b="0"/>
          <a:pathLst>
            <a:path>
              <a:moveTo>
                <a:pt x="0" y="45720"/>
              </a:moveTo>
              <a:lnTo>
                <a:pt x="34158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605B6B3E-4A55-6248-A065-E83839963954}">
      <dsp:nvSpPr>
        <dsp:cNvPr id="0" name=""/>
        <dsp:cNvSpPr/>
      </dsp:nvSpPr>
      <dsp:spPr>
        <a:xfrm>
          <a:off x="1459" y="2762249"/>
          <a:ext cx="1707933" cy="520919"/>
        </a:xfrm>
        <a:prstGeom prst="rect">
          <a:avLst/>
        </a:prstGeom>
        <a:solidFill>
          <a:srgbClr val="BEED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Master Product Data</a:t>
          </a:r>
        </a:p>
      </dsp:txBody>
      <dsp:txXfrm>
        <a:off x="1459" y="2762249"/>
        <a:ext cx="1707933" cy="520919"/>
      </dsp:txXfrm>
    </dsp:sp>
    <dsp:sp modelId="{36297380-54BC-C949-8E13-05312C48A695}">
      <dsp:nvSpPr>
        <dsp:cNvPr id="0" name=""/>
        <dsp:cNvSpPr/>
      </dsp:nvSpPr>
      <dsp:spPr>
        <a:xfrm>
          <a:off x="2050979" y="2762249"/>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Product data cache</a:t>
          </a:r>
          <a:endParaRPr lang="en-US" sz="1400" kern="1200" dirty="0">
            <a:solidFill>
              <a:schemeClr val="bg2">
                <a:lumMod val="25000"/>
              </a:schemeClr>
            </a:solidFill>
          </a:endParaRPr>
        </a:p>
      </dsp:txBody>
      <dsp:txXfrm>
        <a:off x="2050979" y="2762249"/>
        <a:ext cx="1707933" cy="520919"/>
      </dsp:txXfrm>
    </dsp:sp>
    <dsp:sp modelId="{D35748FF-99A5-2B4B-B71B-AC72325A0ABB}">
      <dsp:nvSpPr>
        <dsp:cNvPr id="0" name=""/>
        <dsp:cNvSpPr/>
      </dsp:nvSpPr>
      <dsp:spPr>
        <a:xfrm>
          <a:off x="6150019" y="2027838"/>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Catalog Blueprint</a:t>
          </a:r>
          <a:endParaRPr lang="en-US" sz="1400" kern="1200" dirty="0">
            <a:solidFill>
              <a:schemeClr val="bg2">
                <a:lumMod val="25000"/>
              </a:schemeClr>
            </a:solidFill>
          </a:endParaRPr>
        </a:p>
      </dsp:txBody>
      <dsp:txXfrm>
        <a:off x="6150019" y="2027838"/>
        <a:ext cx="1707933" cy="520919"/>
      </dsp:txXfrm>
    </dsp:sp>
    <dsp:sp modelId="{65F757DE-A427-574D-8511-D88D6AB6BA36}">
      <dsp:nvSpPr>
        <dsp:cNvPr id="0" name=""/>
        <dsp:cNvSpPr/>
      </dsp:nvSpPr>
      <dsp:spPr>
        <a:xfrm>
          <a:off x="10249059" y="2027838"/>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Product page</a:t>
          </a:r>
          <a:endParaRPr lang="en-US" sz="1400" kern="1200" dirty="0">
            <a:solidFill>
              <a:schemeClr val="bg2">
                <a:lumMod val="25000"/>
              </a:schemeClr>
            </a:solidFill>
          </a:endParaRPr>
        </a:p>
      </dsp:txBody>
      <dsp:txXfrm>
        <a:off x="10249059" y="2027838"/>
        <a:ext cx="1707933" cy="520919"/>
      </dsp:txXfrm>
    </dsp:sp>
    <dsp:sp modelId="{CDFF61C3-B424-8A43-BDC7-D6BB24E16722}">
      <dsp:nvSpPr>
        <dsp:cNvPr id="0" name=""/>
        <dsp:cNvSpPr/>
      </dsp:nvSpPr>
      <dsp:spPr>
        <a:xfrm>
          <a:off x="8199539" y="1660632"/>
          <a:ext cx="1707933" cy="520919"/>
        </a:xfrm>
        <a:prstGeom prst="rect">
          <a:avLst/>
        </a:prstGeom>
        <a:solidFill>
          <a:srgbClr val="FBB034"/>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Templates</a:t>
          </a:r>
          <a:endParaRPr lang="en-US" sz="1400" kern="1200" dirty="0">
            <a:solidFill>
              <a:schemeClr val="bg2">
                <a:lumMod val="25000"/>
              </a:schemeClr>
            </a:solidFill>
          </a:endParaRPr>
        </a:p>
      </dsp:txBody>
      <dsp:txXfrm>
        <a:off x="8199539" y="1660632"/>
        <a:ext cx="1707933" cy="520919"/>
      </dsp:txXfrm>
    </dsp:sp>
    <dsp:sp modelId="{2894EF1B-2C26-3547-9B40-5F7533D31494}">
      <dsp:nvSpPr>
        <dsp:cNvPr id="0" name=""/>
        <dsp:cNvSpPr/>
      </dsp:nvSpPr>
      <dsp:spPr>
        <a:xfrm>
          <a:off x="6150019" y="2762249"/>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Experience</a:t>
          </a:r>
          <a:endParaRPr lang="en-US" sz="1400" kern="1200" dirty="0">
            <a:solidFill>
              <a:schemeClr val="bg2">
                <a:lumMod val="25000"/>
              </a:schemeClr>
            </a:solidFill>
          </a:endParaRPr>
        </a:p>
      </dsp:txBody>
      <dsp:txXfrm>
        <a:off x="6150019" y="2762249"/>
        <a:ext cx="1707933" cy="520919"/>
      </dsp:txXfrm>
    </dsp:sp>
    <dsp:sp modelId="{C4F1CC39-F127-554A-928C-B17B7416D0E6}">
      <dsp:nvSpPr>
        <dsp:cNvPr id="0" name=""/>
        <dsp:cNvSpPr/>
      </dsp:nvSpPr>
      <dsp:spPr>
        <a:xfrm>
          <a:off x="6150019" y="3496661"/>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Physical</a:t>
          </a:r>
          <a:r>
            <a:rPr lang="en-US" sz="1400" kern="1200" baseline="0" dirty="0" smtClean="0">
              <a:solidFill>
                <a:schemeClr val="bg2">
                  <a:lumMod val="25000"/>
                </a:schemeClr>
              </a:solidFill>
            </a:rPr>
            <a:t> touch points</a:t>
          </a:r>
          <a:endParaRPr lang="en-US" sz="1400" kern="1200" dirty="0">
            <a:solidFill>
              <a:schemeClr val="bg2">
                <a:lumMod val="25000"/>
              </a:schemeClr>
            </a:solidFill>
          </a:endParaRPr>
        </a:p>
      </dsp:txBody>
      <dsp:txXfrm>
        <a:off x="6150019" y="3496661"/>
        <a:ext cx="1707933" cy="520919"/>
      </dsp:txXfrm>
    </dsp:sp>
    <dsp:sp modelId="{054A6034-A6FD-0B4F-8B81-2C3C012A7EDE}">
      <dsp:nvSpPr>
        <dsp:cNvPr id="0" name=""/>
        <dsp:cNvSpPr/>
      </dsp:nvSpPr>
      <dsp:spPr>
        <a:xfrm>
          <a:off x="4100499" y="2395044"/>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Marketing</a:t>
          </a:r>
          <a:r>
            <a:rPr lang="en-US" sz="1400" kern="1200" baseline="0" dirty="0" smtClean="0">
              <a:solidFill>
                <a:schemeClr val="bg2">
                  <a:lumMod val="25000"/>
                </a:schemeClr>
              </a:solidFill>
            </a:rPr>
            <a:t> data</a:t>
          </a:r>
          <a:endParaRPr lang="en-US" sz="1400" kern="1200" dirty="0">
            <a:solidFill>
              <a:schemeClr val="bg2">
                <a:lumMod val="25000"/>
              </a:schemeClr>
            </a:solidFill>
          </a:endParaRPr>
        </a:p>
      </dsp:txBody>
      <dsp:txXfrm>
        <a:off x="4100499" y="2395044"/>
        <a:ext cx="1707933" cy="520919"/>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D2EE567-80D6-42C6-844A-F0F6714FC972}" type="datetimeFigureOut">
              <a:rPr lang="en-US" smtClean="0"/>
              <a:pPr/>
              <a:t>12/03/16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33C794B-268C-4A67-8C2B-68C4E4A2A782}" type="slidenum">
              <a:rPr lang="en-US" smtClean="0"/>
              <a:pPr/>
              <a:t>‹#›</a:t>
            </a:fld>
            <a:endParaRPr lang="en-US"/>
          </a:p>
        </p:txBody>
      </p:sp>
    </p:spTree>
    <p:extLst>
      <p:ext uri="{BB962C8B-B14F-4D97-AF65-F5344CB8AC3E}">
        <p14:creationId xmlns:p14="http://schemas.microsoft.com/office/powerpoint/2010/main" val="1512099032"/>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jpg>
</file>

<file path=ppt/media/image11.jp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jp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2A3B128-E09D-491C-B840-DB8C264A8EFA}" type="datetimeFigureOut">
              <a:rPr lang="en-US" smtClean="0"/>
              <a:pPr/>
              <a:t>12/03/16</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F2277D-4E65-471B-8FDC-312617F5EA89}" type="slidenum">
              <a:rPr lang="en-US" smtClean="0"/>
              <a:pPr/>
              <a:t>‹#›</a:t>
            </a:fld>
            <a:endParaRPr lang="en-US"/>
          </a:p>
        </p:txBody>
      </p:sp>
    </p:spTree>
    <p:extLst>
      <p:ext uri="{BB962C8B-B14F-4D97-AF65-F5344CB8AC3E}">
        <p14:creationId xmlns:p14="http://schemas.microsoft.com/office/powerpoint/2010/main" val="11822364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Let’s start off with a quick look at the big picture. Everything we talk about at Summit is part of the big picture story of Adobe Marketing Cloud. Well, here is a quick look at Adobe Marketing Cloud, in all its glory.</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I don’t want to spend a lot of time here, but we want to be clear that Adobe Marketing Cloud is not just a slogan, a campaign, or a gimmick. Analysts have universally agreed that when it comes to marketing clouds, or hubs, or suites, or whatever you care to call them, Adobe has the secret sauce that actually makes the sum greater than the value of the individual parts.</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UNLIKE other marketing suites and bundles that are an incomplete collection of point products that are barely interoperable, much less integrated, Adobe Marketing Cloud is a comprehensive set of best-in-class, integrated solutions, all built on a common data platform with a common set of powerful core services that creates a lift and, dare we say it, synergy you can’t get with a jumbled toolbox.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Adobe Marketing Cloud consists of 8 comprehensive and integrated solutions. This is where the execution happens:</a:t>
            </a:r>
          </a:p>
          <a:p>
            <a:pPr lvl="0"/>
            <a:r>
              <a:rPr lang="en-US" sz="1200" i="1" kern="1200" dirty="0" smtClean="0">
                <a:solidFill>
                  <a:schemeClr val="tx1"/>
                </a:solidFill>
                <a:effectLst/>
                <a:latin typeface="+mn-lt"/>
                <a:ea typeface="+mn-ea"/>
                <a:cs typeface="+mn-cs"/>
              </a:rPr>
              <a:t>Adobe Analytics—</a:t>
            </a:r>
            <a:r>
              <a:rPr lang="en-US" sz="1200" kern="1200" dirty="0" smtClean="0">
                <a:solidFill>
                  <a:schemeClr val="tx1"/>
                </a:solidFill>
                <a:effectLst/>
                <a:latin typeface="+mn-lt"/>
                <a:ea typeface="+mn-ea"/>
                <a:cs typeface="+mn-cs"/>
              </a:rPr>
              <a:t>Get real-time analytics across online and offline channels to continuously improve the performance of marketing activities.</a:t>
            </a:r>
          </a:p>
          <a:p>
            <a:pPr lvl="0"/>
            <a:r>
              <a:rPr lang="en-US" sz="1200" i="1" kern="1200" dirty="0" smtClean="0">
                <a:solidFill>
                  <a:schemeClr val="tx1"/>
                </a:solidFill>
                <a:effectLst/>
                <a:latin typeface="+mn-lt"/>
                <a:ea typeface="+mn-ea"/>
                <a:cs typeface="+mn-cs"/>
              </a:rPr>
              <a:t>Adobe Experience Manager—</a:t>
            </a:r>
            <a:r>
              <a:rPr lang="en-US" sz="1200" kern="1200" dirty="0" smtClean="0">
                <a:solidFill>
                  <a:schemeClr val="tx1"/>
                </a:solidFill>
                <a:effectLst/>
                <a:latin typeface="+mn-lt"/>
                <a:ea typeface="+mn-ea"/>
                <a:cs typeface="+mn-cs"/>
              </a:rPr>
              <a:t>Organize, manage, and deliver creative assets and other content across digital marketing channels.</a:t>
            </a:r>
          </a:p>
          <a:p>
            <a:pPr lvl="0"/>
            <a:r>
              <a:rPr lang="en-US" sz="1200" i="1" kern="1200" dirty="0" smtClean="0">
                <a:solidFill>
                  <a:schemeClr val="tx1"/>
                </a:solidFill>
                <a:effectLst/>
                <a:latin typeface="+mn-lt"/>
                <a:ea typeface="+mn-ea"/>
                <a:cs typeface="+mn-cs"/>
              </a:rPr>
              <a:t>Adobe Campaign—</a:t>
            </a:r>
            <a:r>
              <a:rPr lang="en-US" sz="1200" kern="1200" dirty="0" smtClean="0">
                <a:solidFill>
                  <a:schemeClr val="tx1"/>
                </a:solidFill>
                <a:effectLst/>
                <a:latin typeface="+mn-lt"/>
                <a:ea typeface="+mn-ea"/>
                <a:cs typeface="+mn-cs"/>
              </a:rPr>
              <a:t>Plan and execute orchestrated campaigns across all channels.</a:t>
            </a:r>
          </a:p>
          <a:p>
            <a:pPr lvl="0"/>
            <a:r>
              <a:rPr lang="en-US" sz="1200" i="1" kern="1200" dirty="0" smtClean="0">
                <a:solidFill>
                  <a:schemeClr val="tx1"/>
                </a:solidFill>
                <a:effectLst/>
                <a:latin typeface="+mn-lt"/>
                <a:ea typeface="+mn-ea"/>
                <a:cs typeface="+mn-cs"/>
              </a:rPr>
              <a:t>Adobe Target—</a:t>
            </a:r>
            <a:r>
              <a:rPr lang="en-US" sz="1200" kern="1200" dirty="0" smtClean="0">
                <a:solidFill>
                  <a:schemeClr val="tx1"/>
                </a:solidFill>
                <a:effectLst/>
                <a:latin typeface="+mn-lt"/>
                <a:ea typeface="+mn-ea"/>
                <a:cs typeface="+mn-cs"/>
              </a:rPr>
              <a:t>Test and target digital experiences to maximize business results.</a:t>
            </a:r>
          </a:p>
          <a:p>
            <a:pPr lvl="0"/>
            <a:r>
              <a:rPr lang="en-US" sz="1200" i="1" kern="1200" dirty="0" smtClean="0">
                <a:solidFill>
                  <a:schemeClr val="tx1"/>
                </a:solidFill>
                <a:effectLst/>
                <a:latin typeface="+mn-lt"/>
                <a:ea typeface="+mn-ea"/>
                <a:cs typeface="+mn-cs"/>
              </a:rPr>
              <a:t>Adobe Media Optimizer—</a:t>
            </a:r>
            <a:r>
              <a:rPr lang="en-US" sz="1200" kern="1200" dirty="0" smtClean="0">
                <a:solidFill>
                  <a:schemeClr val="tx1"/>
                </a:solidFill>
                <a:effectLst/>
                <a:latin typeface="+mn-lt"/>
                <a:ea typeface="+mn-ea"/>
                <a:cs typeface="+mn-cs"/>
              </a:rPr>
              <a:t>Manage, forecast, and optimize your media mix to deliver peak return on your spend.</a:t>
            </a:r>
          </a:p>
          <a:p>
            <a:pPr lvl="0"/>
            <a:r>
              <a:rPr lang="en-US" sz="1200" i="1" kern="1200" dirty="0" smtClean="0">
                <a:solidFill>
                  <a:schemeClr val="tx1"/>
                </a:solidFill>
                <a:effectLst/>
                <a:latin typeface="+mn-lt"/>
                <a:ea typeface="+mn-ea"/>
                <a:cs typeface="+mn-cs"/>
              </a:rPr>
              <a:t>Adobe Social—</a:t>
            </a:r>
            <a:r>
              <a:rPr lang="en-US" sz="1200" kern="1200" dirty="0" smtClean="0">
                <a:solidFill>
                  <a:schemeClr val="tx1"/>
                </a:solidFill>
                <a:effectLst/>
                <a:latin typeface="+mn-lt"/>
                <a:ea typeface="+mn-ea"/>
                <a:cs typeface="+mn-cs"/>
              </a:rPr>
              <a:t>Manage social marketing with a comprehensive platform that enables social listening, publishing, and analytics.</a:t>
            </a:r>
          </a:p>
          <a:p>
            <a:pPr lvl="0"/>
            <a:r>
              <a:rPr lang="en-US" sz="1200" kern="1200" dirty="0" smtClean="0">
                <a:solidFill>
                  <a:schemeClr val="tx1"/>
                </a:solidFill>
                <a:effectLst/>
                <a:latin typeface="+mn-lt"/>
                <a:ea typeface="+mn-ea"/>
                <a:cs typeface="+mn-cs"/>
              </a:rPr>
              <a:t>Adobe Primetime--Engage viewers across devices and deliver targeted ads independent of platform or device. </a:t>
            </a:r>
          </a:p>
          <a:p>
            <a:r>
              <a:rPr lang="en-US" sz="1200" b="0" kern="1200" dirty="0" smtClean="0">
                <a:solidFill>
                  <a:schemeClr val="tx1"/>
                </a:solidFill>
                <a:effectLst/>
                <a:latin typeface="+mn-lt"/>
                <a:ea typeface="+mn-ea"/>
                <a:cs typeface="+mn-cs"/>
              </a:rPr>
              <a:t>Audience Manager</a:t>
            </a:r>
            <a:r>
              <a:rPr lang="en-US" sz="1200" kern="1200" dirty="0" smtClean="0">
                <a:solidFill>
                  <a:schemeClr val="tx1"/>
                </a:solidFill>
                <a:effectLst/>
                <a:latin typeface="+mn-lt"/>
                <a:ea typeface="+mn-ea"/>
                <a:cs typeface="+mn-cs"/>
              </a:rPr>
              <a:t> – </a:t>
            </a:r>
            <a:r>
              <a:rPr lang="en-US" sz="1200" kern="1200" dirty="0" smtClean="0">
                <a:solidFill>
                  <a:schemeClr val="tx1"/>
                </a:solidFill>
                <a:latin typeface="+mn-lt"/>
                <a:ea typeface="+mn-ea"/>
                <a:cs typeface="+mn-cs"/>
              </a:rPr>
              <a:t>Identity Management.</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Audience Activation,</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Cross Device Measurement,</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Audience Marketplace ,</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Audience Optimization</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And above and beyond best in class individual solutions, once you own any part of Adobe Marketing Cloud, you get the secret integrated sauce.</a:t>
            </a:r>
          </a:p>
          <a:p>
            <a:r>
              <a:rPr lang="en-US" sz="1200" i="1"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i="1" kern="1200" dirty="0" smtClean="0">
                <a:solidFill>
                  <a:schemeClr val="tx1"/>
                </a:solidFill>
                <a:effectLst/>
                <a:latin typeface="+mn-lt"/>
                <a:ea typeface="+mn-ea"/>
                <a:cs typeface="+mn-cs"/>
              </a:rPr>
              <a:t>Adobe Marketing Cloud Core Services—</a:t>
            </a:r>
            <a:r>
              <a:rPr lang="en-US" sz="1200" kern="1200" dirty="0" smtClean="0">
                <a:solidFill>
                  <a:schemeClr val="tx1"/>
                </a:solidFill>
                <a:effectLst/>
                <a:latin typeface="+mn-lt"/>
                <a:ea typeface="+mn-ea"/>
                <a:cs typeface="+mn-cs"/>
              </a:rPr>
              <a:t>A set of core technologies that allow each of the solutions to tap into a common framework and architecture, including Profiles &amp; Audiences, Assets, Activation, Mobile, Exchange, Collaboration, the Exchange partner network, and User Management and Administration, all built upon a common data platform.</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Okay, now let’s see how what we’re talking about today fits into this framework . . .</a:t>
            </a:r>
          </a:p>
          <a:p>
            <a:r>
              <a:rPr lang="en-US" sz="1200" kern="1200" dirty="0" smtClean="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3EF2277D-4E65-471B-8FDC-312617F5EA89}" type="slidenum">
              <a:rPr lang="en-US" smtClean="0">
                <a:solidFill>
                  <a:prstClr val="black"/>
                </a:solidFill>
                <a:latin typeface="Calibri"/>
              </a:rPr>
              <a:pPr/>
              <a:t>7</a:t>
            </a:fld>
            <a:endParaRPr lang="en-US">
              <a:solidFill>
                <a:prstClr val="black"/>
              </a:solidFill>
              <a:latin typeface="Calibri"/>
            </a:endParaRPr>
          </a:p>
        </p:txBody>
      </p:sp>
    </p:spTree>
    <p:extLst>
      <p:ext uri="{BB962C8B-B14F-4D97-AF65-F5344CB8AC3E}">
        <p14:creationId xmlns:p14="http://schemas.microsoft.com/office/powerpoint/2010/main" val="6991420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Support four core pillars of functionality</a:t>
            </a:r>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23</a:t>
            </a:fld>
            <a:endParaRPr lang="en-US"/>
          </a:p>
        </p:txBody>
      </p:sp>
    </p:spTree>
    <p:extLst>
      <p:ext uri="{BB962C8B-B14F-4D97-AF65-F5344CB8AC3E}">
        <p14:creationId xmlns:p14="http://schemas.microsoft.com/office/powerpoint/2010/main" val="7204363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26</a:t>
            </a:fld>
            <a:endParaRPr lang="en-US"/>
          </a:p>
        </p:txBody>
      </p:sp>
    </p:spTree>
    <p:extLst>
      <p:ext uri="{BB962C8B-B14F-4D97-AF65-F5344CB8AC3E}">
        <p14:creationId xmlns:p14="http://schemas.microsoft.com/office/powerpoint/2010/main" val="13243750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31</a:t>
            </a:fld>
            <a:endParaRPr lang="en-US"/>
          </a:p>
        </p:txBody>
      </p:sp>
    </p:spTree>
    <p:extLst>
      <p:ext uri="{BB962C8B-B14F-4D97-AF65-F5344CB8AC3E}">
        <p14:creationId xmlns:p14="http://schemas.microsoft.com/office/powerpoint/2010/main" val="19410003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32</a:t>
            </a:fld>
            <a:endParaRPr lang="en-US"/>
          </a:p>
        </p:txBody>
      </p:sp>
    </p:spTree>
    <p:extLst>
      <p:ext uri="{BB962C8B-B14F-4D97-AF65-F5344CB8AC3E}">
        <p14:creationId xmlns:p14="http://schemas.microsoft.com/office/powerpoint/2010/main" val="3752995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Support four core pillars of functionality</a:t>
            </a:r>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41</a:t>
            </a:fld>
            <a:endParaRPr lang="en-US"/>
          </a:p>
        </p:txBody>
      </p:sp>
    </p:spTree>
    <p:extLst>
      <p:ext uri="{BB962C8B-B14F-4D97-AF65-F5344CB8AC3E}">
        <p14:creationId xmlns:p14="http://schemas.microsoft.com/office/powerpoint/2010/main" val="7204363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Support four core pillars of functionality</a:t>
            </a:r>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42</a:t>
            </a:fld>
            <a:endParaRPr lang="en-US"/>
          </a:p>
        </p:txBody>
      </p:sp>
    </p:spTree>
    <p:extLst>
      <p:ext uri="{BB962C8B-B14F-4D97-AF65-F5344CB8AC3E}">
        <p14:creationId xmlns:p14="http://schemas.microsoft.com/office/powerpoint/2010/main" val="7204363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Support four core pillars of functionality</a:t>
            </a:r>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44</a:t>
            </a:fld>
            <a:endParaRPr lang="en-US"/>
          </a:p>
        </p:txBody>
      </p:sp>
    </p:spTree>
    <p:extLst>
      <p:ext uri="{BB962C8B-B14F-4D97-AF65-F5344CB8AC3E}">
        <p14:creationId xmlns:p14="http://schemas.microsoft.com/office/powerpoint/2010/main" val="7204363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Front-end</a:t>
            </a:r>
            <a:r>
              <a:rPr lang="en-US" b="1" baseline="0" dirty="0" smtClean="0"/>
              <a:t> components</a:t>
            </a:r>
            <a:endParaRPr lang="en-US" b="0" baseline="0" dirty="0" smtClean="0"/>
          </a:p>
          <a:p>
            <a:pPr marL="171450" indent="-171450">
              <a:buFont typeface="Arial" charset="0"/>
              <a:buChar char="•"/>
            </a:pPr>
            <a:r>
              <a:rPr lang="en-US" b="0" baseline="0" dirty="0" smtClean="0"/>
              <a:t>AEM components (e.g. Product, Shopping cart, payment, shipping, …) that renders commerce data and provides commerce functionality for customer interaction</a:t>
            </a:r>
          </a:p>
          <a:p>
            <a:endParaRPr lang="en-US" b="1" dirty="0" smtClean="0"/>
          </a:p>
          <a:p>
            <a:r>
              <a:rPr lang="en-US" b="1" dirty="0" smtClean="0"/>
              <a:t>Back-end application for business logic</a:t>
            </a:r>
          </a:p>
          <a:p>
            <a:pPr marL="171450" indent="-171450">
              <a:buFont typeface="Arial" charset="0"/>
              <a:buChar char="•"/>
            </a:pPr>
            <a:r>
              <a:rPr lang="en-US" b="0" dirty="0" smtClean="0"/>
              <a:t>Application code that includes business logics</a:t>
            </a:r>
          </a:p>
          <a:p>
            <a:pPr marL="171450" indent="-171450">
              <a:buFont typeface="Arial" charset="0"/>
              <a:buChar char="•"/>
            </a:pPr>
            <a:r>
              <a:rPr lang="en-US" b="0" dirty="0" smtClean="0"/>
              <a:t>Uses</a:t>
            </a:r>
            <a:r>
              <a:rPr lang="en-US" b="0" baseline="0" dirty="0" smtClean="0"/>
              <a:t> the Commerce API to communicate with the external </a:t>
            </a:r>
            <a:r>
              <a:rPr lang="en-US" b="0" baseline="0" smtClean="0"/>
              <a:t>commerce services</a:t>
            </a:r>
            <a:endParaRPr lang="en-US" b="0" dirty="0" smtClean="0"/>
          </a:p>
          <a:p>
            <a:endParaRPr lang="en-US" b="1" dirty="0" smtClean="0"/>
          </a:p>
          <a:p>
            <a:r>
              <a:rPr lang="en-US" b="1" dirty="0" smtClean="0"/>
              <a:t>Commerce API</a:t>
            </a:r>
          </a:p>
          <a:p>
            <a:pPr marL="171450" indent="-171450">
              <a:buFont typeface="Arial" charset="0"/>
              <a:buChar char="•"/>
            </a:pPr>
            <a:r>
              <a:rPr lang="en-US" b="0" dirty="0" smtClean="0"/>
              <a:t>A generic set of</a:t>
            </a:r>
            <a:r>
              <a:rPr lang="en-US" b="0" baseline="0" dirty="0" smtClean="0"/>
              <a:t> interfaces to map all kinds of specific commerce functionality to a generic API</a:t>
            </a:r>
            <a:endParaRPr lang="en-US" b="0" dirty="0" smtClean="0"/>
          </a:p>
          <a:p>
            <a:pPr marL="171450" indent="-171450">
              <a:buFont typeface="Arial" charset="0"/>
              <a:buChar char="•"/>
            </a:pPr>
            <a:endParaRPr lang="en-US" b="0" baseline="0" dirty="0" smtClean="0"/>
          </a:p>
          <a:p>
            <a:r>
              <a:rPr lang="en-US" b="1" dirty="0" smtClean="0"/>
              <a:t>Commerce specific implementation code</a:t>
            </a:r>
          </a:p>
          <a:p>
            <a:pPr marL="171450" indent="-171450">
              <a:buFont typeface="Arial" charset="0"/>
              <a:buChar char="•"/>
            </a:pPr>
            <a:r>
              <a:rPr lang="en-US" b="0" dirty="0" smtClean="0"/>
              <a:t>Mapping</a:t>
            </a:r>
            <a:r>
              <a:rPr lang="en-US" b="0" baseline="0" dirty="0" smtClean="0"/>
              <a:t> of the AEM Commerce API with the </a:t>
            </a:r>
            <a:r>
              <a:rPr lang="en-US" b="0" dirty="0" smtClean="0"/>
              <a:t>Commerce Service(s) API(s)</a:t>
            </a:r>
            <a:r>
              <a:rPr lang="en-US" b="0" baseline="0" dirty="0" smtClean="0"/>
              <a:t> </a:t>
            </a:r>
          </a:p>
          <a:p>
            <a:pPr marL="171450" indent="-171450">
              <a:buFont typeface="Arial" charset="0"/>
              <a:buChar char="•"/>
            </a:pPr>
            <a:r>
              <a:rPr lang="en-US" b="0" baseline="0" dirty="0" smtClean="0"/>
              <a:t>Contains best practice and patterns for the best possible integration</a:t>
            </a:r>
            <a:endParaRPr lang="en-US" b="0" dirty="0" smtClean="0"/>
          </a:p>
          <a:p>
            <a:endParaRPr lang="en-US" b="1" dirty="0" smtClean="0"/>
          </a:p>
          <a:p>
            <a:r>
              <a:rPr lang="en-US" b="1" dirty="0" smtClean="0"/>
              <a:t>Commerce services(platform</a:t>
            </a:r>
            <a:r>
              <a:rPr lang="en-US" b="1" baseline="0" dirty="0" smtClean="0"/>
              <a:t> or home-grown)</a:t>
            </a:r>
          </a:p>
          <a:p>
            <a:pPr marL="171450" indent="-171450">
              <a:buFont typeface="Arial" charset="0"/>
              <a:buChar char="•"/>
            </a:pPr>
            <a:r>
              <a:rPr lang="en-US" b="0" baseline="0" dirty="0" smtClean="0"/>
              <a:t>Usually a commercial platform (e.g. commerce: </a:t>
            </a:r>
            <a:r>
              <a:rPr lang="en-US" b="0" baseline="0" dirty="0" err="1" smtClean="0"/>
              <a:t>Elasticpath</a:t>
            </a:r>
            <a:r>
              <a:rPr lang="en-US" b="0" baseline="0" dirty="0" smtClean="0"/>
              <a:t>, WebSphere, </a:t>
            </a:r>
            <a:r>
              <a:rPr lang="en-US" b="0" baseline="0" dirty="0" err="1" smtClean="0"/>
              <a:t>hybris</a:t>
            </a:r>
            <a:r>
              <a:rPr lang="en-US" b="0" baseline="0" dirty="0" smtClean="0"/>
              <a:t>… or PIM: Agility Multichannel)</a:t>
            </a:r>
          </a:p>
          <a:p>
            <a:endParaRPr lang="en-US" b="1" dirty="0" smtClean="0"/>
          </a:p>
          <a:p>
            <a:endParaRPr lang="en-US" b="1" dirty="0" smtClean="0"/>
          </a:p>
          <a:p>
            <a:pPr marL="171450" indent="-171450">
              <a:buFont typeface="Arial" charset="0"/>
              <a:buChar char="•"/>
            </a:pPr>
            <a:endParaRPr lang="en-US" b="0" baseline="0" dirty="0" smtClean="0"/>
          </a:p>
          <a:p>
            <a:pPr marL="0" indent="0">
              <a:buFont typeface="Arial" charset="0"/>
              <a:buNone/>
            </a:pPr>
            <a:endParaRPr lang="en-US" b="0" baseline="0" dirty="0" smtClean="0"/>
          </a:p>
          <a:p>
            <a:pPr marL="171450" indent="-171450">
              <a:buFont typeface="Arial" charset="0"/>
              <a:buChar char="•"/>
            </a:pPr>
            <a:endParaRPr lang="en-US" b="1"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46</a:t>
            </a:fld>
            <a:endParaRPr lang="en-US"/>
          </a:p>
        </p:txBody>
      </p:sp>
    </p:spTree>
    <p:extLst>
      <p:ext uri="{BB962C8B-B14F-4D97-AF65-F5344CB8AC3E}">
        <p14:creationId xmlns:p14="http://schemas.microsoft.com/office/powerpoint/2010/main" val="3221813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Support four core pillars of functionality</a:t>
            </a:r>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47</a:t>
            </a:fld>
            <a:endParaRPr lang="en-US"/>
          </a:p>
        </p:txBody>
      </p:sp>
    </p:spTree>
    <p:extLst>
      <p:ext uri="{BB962C8B-B14F-4D97-AF65-F5344CB8AC3E}">
        <p14:creationId xmlns:p14="http://schemas.microsoft.com/office/powerpoint/2010/main" val="7204363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Support four core pillars of functionality</a:t>
            </a:r>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49</a:t>
            </a:fld>
            <a:endParaRPr lang="en-US"/>
          </a:p>
        </p:txBody>
      </p:sp>
    </p:spTree>
    <p:extLst>
      <p:ext uri="{BB962C8B-B14F-4D97-AF65-F5344CB8AC3E}">
        <p14:creationId xmlns:p14="http://schemas.microsoft.com/office/powerpoint/2010/main" val="7204363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Front-end</a:t>
            </a:r>
            <a:r>
              <a:rPr lang="en-US" b="1" baseline="0" dirty="0" smtClean="0"/>
              <a:t> components</a:t>
            </a:r>
            <a:endParaRPr lang="en-US" b="0" baseline="0" dirty="0" smtClean="0"/>
          </a:p>
          <a:p>
            <a:pPr marL="171450" indent="-171450">
              <a:buFont typeface="Arial" charset="0"/>
              <a:buChar char="•"/>
            </a:pPr>
            <a:r>
              <a:rPr lang="en-US" b="0" baseline="0" dirty="0" smtClean="0"/>
              <a:t>AEM components (e.g. Product, Shopping cart, payment, shipping, …) that renders commerce data and provides commerce functionality for customer interaction</a:t>
            </a:r>
          </a:p>
          <a:p>
            <a:endParaRPr lang="en-US" b="1" dirty="0" smtClean="0"/>
          </a:p>
          <a:p>
            <a:r>
              <a:rPr lang="en-US" b="1" dirty="0" smtClean="0"/>
              <a:t>Back-end application for business logic</a:t>
            </a:r>
          </a:p>
          <a:p>
            <a:pPr marL="171450" indent="-171450">
              <a:buFont typeface="Arial" charset="0"/>
              <a:buChar char="•"/>
            </a:pPr>
            <a:r>
              <a:rPr lang="en-US" b="0" dirty="0" smtClean="0"/>
              <a:t>Application code that includes business logics</a:t>
            </a:r>
          </a:p>
          <a:p>
            <a:pPr marL="171450" indent="-171450">
              <a:buFont typeface="Arial" charset="0"/>
              <a:buChar char="•"/>
            </a:pPr>
            <a:r>
              <a:rPr lang="en-US" b="0" dirty="0" smtClean="0"/>
              <a:t>Uses</a:t>
            </a:r>
            <a:r>
              <a:rPr lang="en-US" b="0" baseline="0" dirty="0" smtClean="0"/>
              <a:t> the Commerce API to communicate with the external </a:t>
            </a:r>
            <a:r>
              <a:rPr lang="en-US" b="0" baseline="0" smtClean="0"/>
              <a:t>commerce services</a:t>
            </a:r>
            <a:endParaRPr lang="en-US" b="0" dirty="0" smtClean="0"/>
          </a:p>
          <a:p>
            <a:endParaRPr lang="en-US" b="1" dirty="0" smtClean="0"/>
          </a:p>
          <a:p>
            <a:r>
              <a:rPr lang="en-US" b="1" dirty="0" smtClean="0"/>
              <a:t>Commerce API</a:t>
            </a:r>
          </a:p>
          <a:p>
            <a:pPr marL="171450" indent="-171450">
              <a:buFont typeface="Arial" charset="0"/>
              <a:buChar char="•"/>
            </a:pPr>
            <a:r>
              <a:rPr lang="en-US" b="0" dirty="0" smtClean="0"/>
              <a:t>A generic set of</a:t>
            </a:r>
            <a:r>
              <a:rPr lang="en-US" b="0" baseline="0" dirty="0" smtClean="0"/>
              <a:t> interfaces to map all kinds of specific commerce functionality to a generic API</a:t>
            </a:r>
            <a:endParaRPr lang="en-US" b="0" dirty="0" smtClean="0"/>
          </a:p>
          <a:p>
            <a:pPr marL="171450" indent="-171450">
              <a:buFont typeface="Arial" charset="0"/>
              <a:buChar char="•"/>
            </a:pPr>
            <a:endParaRPr lang="en-US" b="0" baseline="0" dirty="0" smtClean="0"/>
          </a:p>
          <a:p>
            <a:r>
              <a:rPr lang="en-US" b="1" dirty="0" smtClean="0"/>
              <a:t>Commerce specific implementation code</a:t>
            </a:r>
          </a:p>
          <a:p>
            <a:pPr marL="171450" indent="-171450">
              <a:buFont typeface="Arial" charset="0"/>
              <a:buChar char="•"/>
            </a:pPr>
            <a:r>
              <a:rPr lang="en-US" b="0" dirty="0" smtClean="0"/>
              <a:t>Mapping</a:t>
            </a:r>
            <a:r>
              <a:rPr lang="en-US" b="0" baseline="0" dirty="0" smtClean="0"/>
              <a:t> of the AEM Commerce API with the </a:t>
            </a:r>
            <a:r>
              <a:rPr lang="en-US" b="0" dirty="0" smtClean="0"/>
              <a:t>Commerce Service(s) API(s)</a:t>
            </a:r>
            <a:r>
              <a:rPr lang="en-US" b="0" baseline="0" dirty="0" smtClean="0"/>
              <a:t> </a:t>
            </a:r>
          </a:p>
          <a:p>
            <a:pPr marL="171450" indent="-171450">
              <a:buFont typeface="Arial" charset="0"/>
              <a:buChar char="•"/>
            </a:pPr>
            <a:r>
              <a:rPr lang="en-US" b="0" baseline="0" dirty="0" smtClean="0"/>
              <a:t>Contains best practice and patterns for the best possible integration</a:t>
            </a:r>
            <a:endParaRPr lang="en-US" b="0" dirty="0" smtClean="0"/>
          </a:p>
          <a:p>
            <a:endParaRPr lang="en-US" b="1" dirty="0" smtClean="0"/>
          </a:p>
          <a:p>
            <a:r>
              <a:rPr lang="en-US" b="1" dirty="0" smtClean="0"/>
              <a:t>Commerce services(platform</a:t>
            </a:r>
            <a:r>
              <a:rPr lang="en-US" b="1" baseline="0" dirty="0" smtClean="0"/>
              <a:t> or home-grown)</a:t>
            </a:r>
          </a:p>
          <a:p>
            <a:pPr marL="171450" indent="-171450">
              <a:buFont typeface="Arial" charset="0"/>
              <a:buChar char="•"/>
            </a:pPr>
            <a:r>
              <a:rPr lang="en-US" b="0" baseline="0" dirty="0" smtClean="0"/>
              <a:t>Usually a commercial platform (e.g. commerce: </a:t>
            </a:r>
            <a:r>
              <a:rPr lang="en-US" b="0" baseline="0" dirty="0" err="1" smtClean="0"/>
              <a:t>Elasticpath</a:t>
            </a:r>
            <a:r>
              <a:rPr lang="en-US" b="0" baseline="0" dirty="0" smtClean="0"/>
              <a:t>, WebSphere, </a:t>
            </a:r>
            <a:r>
              <a:rPr lang="en-US" b="0" baseline="0" dirty="0" err="1" smtClean="0"/>
              <a:t>hybris</a:t>
            </a:r>
            <a:r>
              <a:rPr lang="en-US" b="0" baseline="0" dirty="0" smtClean="0"/>
              <a:t>… or PIM: Agility Multichannel)</a:t>
            </a:r>
          </a:p>
          <a:p>
            <a:endParaRPr lang="en-US" b="1" dirty="0" smtClean="0"/>
          </a:p>
          <a:p>
            <a:endParaRPr lang="en-US" b="1" dirty="0" smtClean="0"/>
          </a:p>
          <a:p>
            <a:pPr marL="171450" indent="-171450">
              <a:buFont typeface="Arial" charset="0"/>
              <a:buChar char="•"/>
            </a:pPr>
            <a:endParaRPr lang="en-US" b="0" baseline="0" dirty="0" smtClean="0"/>
          </a:p>
          <a:p>
            <a:pPr marL="0" indent="0">
              <a:buFont typeface="Arial" charset="0"/>
              <a:buNone/>
            </a:pPr>
            <a:endParaRPr lang="en-US" b="0" baseline="0" dirty="0" smtClean="0"/>
          </a:p>
          <a:p>
            <a:pPr marL="171450" indent="-171450">
              <a:buFont typeface="Arial" charset="0"/>
              <a:buChar char="•"/>
            </a:pPr>
            <a:endParaRPr lang="en-US" b="1"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9</a:t>
            </a:fld>
            <a:endParaRPr lang="en-US"/>
          </a:p>
        </p:txBody>
      </p:sp>
    </p:spTree>
    <p:extLst>
      <p:ext uri="{BB962C8B-B14F-4D97-AF65-F5344CB8AC3E}">
        <p14:creationId xmlns:p14="http://schemas.microsoft.com/office/powerpoint/2010/main" val="3221813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Front-end</a:t>
            </a:r>
            <a:r>
              <a:rPr lang="en-US" b="1" baseline="0" dirty="0" smtClean="0"/>
              <a:t> components</a:t>
            </a:r>
            <a:endParaRPr lang="en-US" b="0" baseline="0" dirty="0" smtClean="0"/>
          </a:p>
          <a:p>
            <a:pPr marL="171450" indent="-171450">
              <a:buFont typeface="Arial" charset="0"/>
              <a:buChar char="•"/>
            </a:pPr>
            <a:r>
              <a:rPr lang="en-US" b="0" baseline="0" dirty="0" smtClean="0"/>
              <a:t>AEM components (e.g. Product, Shopping cart, payment, shipping, …) that renders commerce data and provides commerce functionality for customer interaction</a:t>
            </a:r>
          </a:p>
          <a:p>
            <a:endParaRPr lang="en-US" b="1" dirty="0" smtClean="0"/>
          </a:p>
          <a:p>
            <a:r>
              <a:rPr lang="en-US" b="1" dirty="0" smtClean="0"/>
              <a:t>Back-end application for business logic</a:t>
            </a:r>
          </a:p>
          <a:p>
            <a:pPr marL="171450" indent="-171450">
              <a:buFont typeface="Arial" charset="0"/>
              <a:buChar char="•"/>
            </a:pPr>
            <a:r>
              <a:rPr lang="en-US" b="0" dirty="0" smtClean="0"/>
              <a:t>Application code that includes business logics</a:t>
            </a:r>
          </a:p>
          <a:p>
            <a:pPr marL="171450" indent="-171450">
              <a:buFont typeface="Arial" charset="0"/>
              <a:buChar char="•"/>
            </a:pPr>
            <a:r>
              <a:rPr lang="en-US" b="0" dirty="0" smtClean="0"/>
              <a:t>Uses</a:t>
            </a:r>
            <a:r>
              <a:rPr lang="en-US" b="0" baseline="0" dirty="0" smtClean="0"/>
              <a:t> the Commerce API to communicate with the external </a:t>
            </a:r>
            <a:r>
              <a:rPr lang="en-US" b="0" baseline="0" smtClean="0"/>
              <a:t>commerce services</a:t>
            </a:r>
            <a:endParaRPr lang="en-US" b="0" dirty="0" smtClean="0"/>
          </a:p>
          <a:p>
            <a:endParaRPr lang="en-US" b="1" dirty="0" smtClean="0"/>
          </a:p>
          <a:p>
            <a:r>
              <a:rPr lang="en-US" b="1" dirty="0" smtClean="0"/>
              <a:t>Commerce API</a:t>
            </a:r>
          </a:p>
          <a:p>
            <a:pPr marL="171450" indent="-171450">
              <a:buFont typeface="Arial" charset="0"/>
              <a:buChar char="•"/>
            </a:pPr>
            <a:r>
              <a:rPr lang="en-US" b="0" dirty="0" smtClean="0"/>
              <a:t>A generic set of</a:t>
            </a:r>
            <a:r>
              <a:rPr lang="en-US" b="0" baseline="0" dirty="0" smtClean="0"/>
              <a:t> interfaces to map all kinds of specific commerce functionality to a generic API</a:t>
            </a:r>
            <a:endParaRPr lang="en-US" b="0" dirty="0" smtClean="0"/>
          </a:p>
          <a:p>
            <a:pPr marL="171450" indent="-171450">
              <a:buFont typeface="Arial" charset="0"/>
              <a:buChar char="•"/>
            </a:pPr>
            <a:endParaRPr lang="en-US" b="0" baseline="0" dirty="0" smtClean="0"/>
          </a:p>
          <a:p>
            <a:r>
              <a:rPr lang="en-US" b="1" dirty="0" smtClean="0"/>
              <a:t>Commerce specific implementation code</a:t>
            </a:r>
          </a:p>
          <a:p>
            <a:pPr marL="171450" indent="-171450">
              <a:buFont typeface="Arial" charset="0"/>
              <a:buChar char="•"/>
            </a:pPr>
            <a:r>
              <a:rPr lang="en-US" b="0" dirty="0" smtClean="0"/>
              <a:t>Mapping</a:t>
            </a:r>
            <a:r>
              <a:rPr lang="en-US" b="0" baseline="0" dirty="0" smtClean="0"/>
              <a:t> of the AEM Commerce API with the </a:t>
            </a:r>
            <a:r>
              <a:rPr lang="en-US" b="0" dirty="0" smtClean="0"/>
              <a:t>Commerce Service(s) API(s)</a:t>
            </a:r>
            <a:r>
              <a:rPr lang="en-US" b="0" baseline="0" dirty="0" smtClean="0"/>
              <a:t> </a:t>
            </a:r>
          </a:p>
          <a:p>
            <a:pPr marL="171450" indent="-171450">
              <a:buFont typeface="Arial" charset="0"/>
              <a:buChar char="•"/>
            </a:pPr>
            <a:r>
              <a:rPr lang="en-US" b="0" baseline="0" dirty="0" smtClean="0"/>
              <a:t>Contains best practice and patterns for the best possible integration</a:t>
            </a:r>
            <a:endParaRPr lang="en-US" b="0" dirty="0" smtClean="0"/>
          </a:p>
          <a:p>
            <a:endParaRPr lang="en-US" b="1" dirty="0" smtClean="0"/>
          </a:p>
          <a:p>
            <a:r>
              <a:rPr lang="en-US" b="1" dirty="0" smtClean="0"/>
              <a:t>Commerce services(platform</a:t>
            </a:r>
            <a:r>
              <a:rPr lang="en-US" b="1" baseline="0" dirty="0" smtClean="0"/>
              <a:t> or home-grown)</a:t>
            </a:r>
          </a:p>
          <a:p>
            <a:pPr marL="171450" indent="-171450">
              <a:buFont typeface="Arial" charset="0"/>
              <a:buChar char="•"/>
            </a:pPr>
            <a:r>
              <a:rPr lang="en-US" b="0" baseline="0" dirty="0" smtClean="0"/>
              <a:t>Usually a commercial platform (e.g. commerce: </a:t>
            </a:r>
            <a:r>
              <a:rPr lang="en-US" b="0" baseline="0" dirty="0" err="1" smtClean="0"/>
              <a:t>Elasticpath</a:t>
            </a:r>
            <a:r>
              <a:rPr lang="en-US" b="0" baseline="0" dirty="0" smtClean="0"/>
              <a:t>, WebSphere, </a:t>
            </a:r>
            <a:r>
              <a:rPr lang="en-US" b="0" baseline="0" dirty="0" err="1" smtClean="0"/>
              <a:t>hybris</a:t>
            </a:r>
            <a:r>
              <a:rPr lang="en-US" b="0" baseline="0" dirty="0" smtClean="0"/>
              <a:t>… or PIM: Agility Multichannel)</a:t>
            </a:r>
          </a:p>
          <a:p>
            <a:endParaRPr lang="en-US" b="1" dirty="0" smtClean="0"/>
          </a:p>
          <a:p>
            <a:endParaRPr lang="en-US" b="1" dirty="0" smtClean="0"/>
          </a:p>
          <a:p>
            <a:pPr marL="171450" indent="-171450">
              <a:buFont typeface="Arial" charset="0"/>
              <a:buChar char="•"/>
            </a:pPr>
            <a:endParaRPr lang="en-US" b="0" baseline="0" dirty="0" smtClean="0"/>
          </a:p>
          <a:p>
            <a:pPr marL="0" indent="0">
              <a:buFont typeface="Arial" charset="0"/>
              <a:buNone/>
            </a:pPr>
            <a:endParaRPr lang="en-US" b="0" baseline="0" dirty="0" smtClean="0"/>
          </a:p>
          <a:p>
            <a:pPr marL="171450" indent="-171450">
              <a:buFont typeface="Arial" charset="0"/>
              <a:buChar char="•"/>
            </a:pPr>
            <a:endParaRPr lang="en-US" b="1"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51</a:t>
            </a:fld>
            <a:endParaRPr lang="en-US"/>
          </a:p>
        </p:txBody>
      </p:sp>
    </p:spTree>
    <p:extLst>
      <p:ext uri="{BB962C8B-B14F-4D97-AF65-F5344CB8AC3E}">
        <p14:creationId xmlns:p14="http://schemas.microsoft.com/office/powerpoint/2010/main" val="3221813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Support four core pillars of functionality</a:t>
            </a:r>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52</a:t>
            </a:fld>
            <a:endParaRPr lang="en-US"/>
          </a:p>
        </p:txBody>
      </p:sp>
    </p:spTree>
    <p:extLst>
      <p:ext uri="{BB962C8B-B14F-4D97-AF65-F5344CB8AC3E}">
        <p14:creationId xmlns:p14="http://schemas.microsoft.com/office/powerpoint/2010/main" val="7204363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10000"/>
          </a:bodyPr>
          <a:lstStyle/>
          <a:p>
            <a:r>
              <a:rPr lang="en-US" dirty="0" smtClean="0"/>
              <a:t>Key take-away for the customer</a:t>
            </a:r>
            <a:r>
              <a:rPr lang="en-US" baseline="0" dirty="0" smtClean="0"/>
              <a:t> is that Adobe Experience Manager can support the traditional integration approach with an e-commerce system where the content repository exposes all marketing content easily via </a:t>
            </a:r>
            <a:r>
              <a:rPr lang="en-US" baseline="0" dirty="0" err="1" smtClean="0"/>
              <a:t>RESTful</a:t>
            </a:r>
            <a:r>
              <a:rPr lang="en-US" baseline="0" dirty="0" smtClean="0"/>
              <a:t> API … AND … can drive the entire customer experience across mobile web, mobile apps and desktop browsers (competitors are more designed to be a content repository, aid in content creation and workflow and then inject it into the e-commerce system to power a catalog-driven experience (i.e., the traditional store that looks like Amazon). AEM is architected to also power experience-driven commerce where the marketers and merchandisers can have complete control of a bespoke customer shopping experience.</a:t>
            </a:r>
          </a:p>
          <a:p>
            <a:endParaRPr lang="en-US" baseline="0" dirty="0" smtClean="0"/>
          </a:p>
          <a:p>
            <a:r>
              <a:rPr lang="en-US" baseline="0" dirty="0" smtClean="0"/>
              <a:t>Retailers – are most familiar with #2 where the e-commerce system has drove the product catalog focused experience (home page, category pages, product detail pages for each product, search, cart, checkout, account management). In this use case, a CMS is leveraged to facilitate getting the long description and similar copy added to each product, passed through workflows to get localized and then injected back into the e-commerce engine’s product catalog (or PIM). Adobe Experience Manager can support this today. This can be called ‘content as a service’.</a:t>
            </a:r>
          </a:p>
          <a:p>
            <a:endParaRPr lang="en-US" baseline="0" dirty="0" smtClean="0"/>
          </a:p>
          <a:p>
            <a:r>
              <a:rPr lang="en-US" baseline="0" dirty="0" smtClean="0"/>
              <a:t>Brand Manufacturers – these companies typically follow pattern #3 where the marketing department has a “brand site” and the e-commerce team has a “store. You can point this out for your prospect by bringing up their own site or competitors and illustrating the disjointed customer experience from going through “product discovery” on the brand site and then trying to find the product to convert on the store. (a.k.a., online shop). The “fallout” (which can be illustrated as a Fallout Report in Adobe Analytics) is significant due to the typically jarring customer experience where the number of steps and changes in “look and feel” are significant enough to push the visitor to abandon (and likely buy elsewhere). Note: In some countries, Adobe discovered upwards of a 40% lift in conversion when we went from having </a:t>
            </a:r>
            <a:r>
              <a:rPr lang="en-US" baseline="0" dirty="0" err="1" smtClean="0"/>
              <a:t>adobe.com</a:t>
            </a:r>
            <a:r>
              <a:rPr lang="en-US" baseline="0" dirty="0" smtClean="0"/>
              <a:t> and </a:t>
            </a:r>
            <a:r>
              <a:rPr lang="en-US" baseline="0" dirty="0" err="1" smtClean="0"/>
              <a:t>store.adobe.com</a:t>
            </a:r>
            <a:r>
              <a:rPr lang="en-US" baseline="0" dirty="0" smtClean="0"/>
              <a:t> to simply </a:t>
            </a:r>
            <a:r>
              <a:rPr lang="en-US" baseline="0" dirty="0" err="1" smtClean="0"/>
              <a:t>adobe.com</a:t>
            </a:r>
            <a:r>
              <a:rPr lang="en-US" baseline="0" dirty="0" smtClean="0"/>
              <a:t> that supported add-to-cart and checkout.</a:t>
            </a:r>
          </a:p>
          <a:p>
            <a:endParaRPr lang="en-US" baseline="0" dirty="0" smtClean="0"/>
          </a:p>
          <a:p>
            <a:r>
              <a:rPr lang="en-US" baseline="0" dirty="0" smtClean="0"/>
              <a:t>Experience-driven Commerce = #4</a:t>
            </a:r>
          </a:p>
        </p:txBody>
      </p:sp>
      <p:sp>
        <p:nvSpPr>
          <p:cNvPr id="4" name="Slide Number Placeholder 3"/>
          <p:cNvSpPr>
            <a:spLocks noGrp="1"/>
          </p:cNvSpPr>
          <p:nvPr>
            <p:ph type="sldNum" sz="quarter" idx="10"/>
          </p:nvPr>
        </p:nvSpPr>
        <p:spPr/>
        <p:txBody>
          <a:bodyPr/>
          <a:lstStyle/>
          <a:p>
            <a:fld id="{3EF2277D-4E65-471B-8FDC-312617F5EA89}" type="slidenum">
              <a:rPr lang="en-US" smtClean="0"/>
              <a:pPr/>
              <a:t>55</a:t>
            </a:fld>
            <a:endParaRPr lang="en-US"/>
          </a:p>
        </p:txBody>
      </p:sp>
    </p:spTree>
    <p:extLst>
      <p:ext uri="{BB962C8B-B14F-4D97-AF65-F5344CB8AC3E}">
        <p14:creationId xmlns:p14="http://schemas.microsoft.com/office/powerpoint/2010/main" val="5149049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30B54A9C-A286-4D15-969A-0F25B6B043F7}" type="slidenum">
              <a:rPr lang="en-US" smtClean="0"/>
              <a:pPr>
                <a:defRPr/>
              </a:pPr>
              <a:t>60</a:t>
            </a:fld>
            <a:endParaRPr lang="en-US"/>
          </a:p>
        </p:txBody>
      </p:sp>
    </p:spTree>
    <p:extLst>
      <p:ext uri="{BB962C8B-B14F-4D97-AF65-F5344CB8AC3E}">
        <p14:creationId xmlns:p14="http://schemas.microsoft.com/office/powerpoint/2010/main" val="3324332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Front-end</a:t>
            </a:r>
            <a:r>
              <a:rPr lang="en-US" b="1" baseline="0" dirty="0" smtClean="0"/>
              <a:t> components</a:t>
            </a:r>
            <a:endParaRPr lang="en-US" b="0" baseline="0" dirty="0" smtClean="0"/>
          </a:p>
          <a:p>
            <a:pPr marL="171450" indent="-171450">
              <a:buFont typeface="Arial" charset="0"/>
              <a:buChar char="•"/>
            </a:pPr>
            <a:r>
              <a:rPr lang="en-US" b="0" baseline="0" dirty="0" smtClean="0"/>
              <a:t>AEM components (e.g. Product, Shopping cart, payment, shipping, …) that renders commerce data and provides commerce functionality for customer interaction</a:t>
            </a:r>
          </a:p>
          <a:p>
            <a:endParaRPr lang="en-US" b="1" dirty="0" smtClean="0"/>
          </a:p>
          <a:p>
            <a:r>
              <a:rPr lang="en-US" b="1" dirty="0" smtClean="0"/>
              <a:t>Back-end application for business logic</a:t>
            </a:r>
          </a:p>
          <a:p>
            <a:pPr marL="171450" indent="-171450">
              <a:buFont typeface="Arial" charset="0"/>
              <a:buChar char="•"/>
            </a:pPr>
            <a:r>
              <a:rPr lang="en-US" b="0" dirty="0" smtClean="0"/>
              <a:t>Application code that includes business logics</a:t>
            </a:r>
          </a:p>
          <a:p>
            <a:pPr marL="171450" indent="-171450">
              <a:buFont typeface="Arial" charset="0"/>
              <a:buChar char="•"/>
            </a:pPr>
            <a:r>
              <a:rPr lang="en-US" b="0" dirty="0" smtClean="0"/>
              <a:t>Uses</a:t>
            </a:r>
            <a:r>
              <a:rPr lang="en-US" b="0" baseline="0" dirty="0" smtClean="0"/>
              <a:t> the Commerce API to communicate with the external </a:t>
            </a:r>
            <a:r>
              <a:rPr lang="en-US" b="0" baseline="0" smtClean="0"/>
              <a:t>commerce services</a:t>
            </a:r>
            <a:endParaRPr lang="en-US" b="0" dirty="0" smtClean="0"/>
          </a:p>
          <a:p>
            <a:endParaRPr lang="en-US" b="1" dirty="0" smtClean="0"/>
          </a:p>
          <a:p>
            <a:r>
              <a:rPr lang="en-US" b="1" dirty="0" smtClean="0"/>
              <a:t>Commerce API</a:t>
            </a:r>
          </a:p>
          <a:p>
            <a:pPr marL="171450" indent="-171450">
              <a:buFont typeface="Arial" charset="0"/>
              <a:buChar char="•"/>
            </a:pPr>
            <a:r>
              <a:rPr lang="en-US" b="0" dirty="0" smtClean="0"/>
              <a:t>A generic set of</a:t>
            </a:r>
            <a:r>
              <a:rPr lang="en-US" b="0" baseline="0" dirty="0" smtClean="0"/>
              <a:t> interfaces to map all kinds of specific commerce functionality to a generic API</a:t>
            </a:r>
            <a:endParaRPr lang="en-US" b="0" dirty="0" smtClean="0"/>
          </a:p>
          <a:p>
            <a:pPr marL="171450" indent="-171450">
              <a:buFont typeface="Arial" charset="0"/>
              <a:buChar char="•"/>
            </a:pPr>
            <a:endParaRPr lang="en-US" b="0" baseline="0" dirty="0" smtClean="0"/>
          </a:p>
          <a:p>
            <a:r>
              <a:rPr lang="en-US" b="1" dirty="0" smtClean="0"/>
              <a:t>Commerce specific implementation code</a:t>
            </a:r>
          </a:p>
          <a:p>
            <a:pPr marL="171450" indent="-171450">
              <a:buFont typeface="Arial" charset="0"/>
              <a:buChar char="•"/>
            </a:pPr>
            <a:r>
              <a:rPr lang="en-US" b="0" dirty="0" smtClean="0"/>
              <a:t>Mapping</a:t>
            </a:r>
            <a:r>
              <a:rPr lang="en-US" b="0" baseline="0" dirty="0" smtClean="0"/>
              <a:t> of the AEM Commerce API with the </a:t>
            </a:r>
            <a:r>
              <a:rPr lang="en-US" b="0" dirty="0" smtClean="0"/>
              <a:t>Commerce Service(s) API(s)</a:t>
            </a:r>
            <a:r>
              <a:rPr lang="en-US" b="0" baseline="0" dirty="0" smtClean="0"/>
              <a:t> </a:t>
            </a:r>
          </a:p>
          <a:p>
            <a:pPr marL="171450" indent="-171450">
              <a:buFont typeface="Arial" charset="0"/>
              <a:buChar char="•"/>
            </a:pPr>
            <a:r>
              <a:rPr lang="en-US" b="0" baseline="0" dirty="0" smtClean="0"/>
              <a:t>Contains best practice and patterns for the best possible integration</a:t>
            </a:r>
            <a:endParaRPr lang="en-US" b="0" dirty="0" smtClean="0"/>
          </a:p>
          <a:p>
            <a:endParaRPr lang="en-US" b="1" dirty="0" smtClean="0"/>
          </a:p>
          <a:p>
            <a:r>
              <a:rPr lang="en-US" b="1" dirty="0" smtClean="0"/>
              <a:t>Commerce services(platform</a:t>
            </a:r>
            <a:r>
              <a:rPr lang="en-US" b="1" baseline="0" dirty="0" smtClean="0"/>
              <a:t> or home-grown)</a:t>
            </a:r>
          </a:p>
          <a:p>
            <a:pPr marL="171450" indent="-171450">
              <a:buFont typeface="Arial" charset="0"/>
              <a:buChar char="•"/>
            </a:pPr>
            <a:r>
              <a:rPr lang="en-US" b="0" baseline="0" dirty="0" smtClean="0"/>
              <a:t>Usually a commercial platform (e.g. commerce: </a:t>
            </a:r>
            <a:r>
              <a:rPr lang="en-US" b="0" baseline="0" dirty="0" err="1" smtClean="0"/>
              <a:t>Elasticpath</a:t>
            </a:r>
            <a:r>
              <a:rPr lang="en-US" b="0" baseline="0" dirty="0" smtClean="0"/>
              <a:t>, WebSphere, </a:t>
            </a:r>
            <a:r>
              <a:rPr lang="en-US" b="0" baseline="0" dirty="0" err="1" smtClean="0"/>
              <a:t>hybris</a:t>
            </a:r>
            <a:r>
              <a:rPr lang="en-US" b="0" baseline="0" dirty="0" smtClean="0"/>
              <a:t>… or PIM: Agility Multichannel)</a:t>
            </a:r>
          </a:p>
          <a:p>
            <a:endParaRPr lang="en-US" b="1" dirty="0" smtClean="0"/>
          </a:p>
          <a:p>
            <a:endParaRPr lang="en-US" b="1" dirty="0" smtClean="0"/>
          </a:p>
          <a:p>
            <a:pPr marL="171450" indent="-171450">
              <a:buFont typeface="Arial" charset="0"/>
              <a:buChar char="•"/>
            </a:pPr>
            <a:endParaRPr lang="en-US" b="0" baseline="0" dirty="0" smtClean="0"/>
          </a:p>
          <a:p>
            <a:pPr marL="0" indent="0">
              <a:buFont typeface="Arial" charset="0"/>
              <a:buNone/>
            </a:pPr>
            <a:endParaRPr lang="en-US" b="0" baseline="0" dirty="0" smtClean="0"/>
          </a:p>
          <a:p>
            <a:pPr marL="171450" indent="-171450">
              <a:buFont typeface="Arial" charset="0"/>
              <a:buChar char="•"/>
            </a:pPr>
            <a:endParaRPr lang="en-US" b="1"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10</a:t>
            </a:fld>
            <a:endParaRPr lang="en-US"/>
          </a:p>
        </p:txBody>
      </p:sp>
    </p:spTree>
    <p:extLst>
      <p:ext uri="{BB962C8B-B14F-4D97-AF65-F5344CB8AC3E}">
        <p14:creationId xmlns:p14="http://schemas.microsoft.com/office/powerpoint/2010/main" val="3221813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Front-end</a:t>
            </a:r>
            <a:r>
              <a:rPr lang="en-US" b="1" baseline="0" dirty="0" smtClean="0"/>
              <a:t> components</a:t>
            </a:r>
            <a:endParaRPr lang="en-US" b="0" baseline="0" dirty="0" smtClean="0"/>
          </a:p>
          <a:p>
            <a:pPr marL="171450" indent="-171450">
              <a:buFont typeface="Arial" charset="0"/>
              <a:buChar char="•"/>
            </a:pPr>
            <a:r>
              <a:rPr lang="en-US" b="0" baseline="0" dirty="0" smtClean="0"/>
              <a:t>AEM components (e.g. Product, Shopping cart, payment, shipping, …) that renders commerce data and provides commerce functionality for customer interaction</a:t>
            </a:r>
          </a:p>
          <a:p>
            <a:endParaRPr lang="en-US" b="1" dirty="0" smtClean="0"/>
          </a:p>
          <a:p>
            <a:r>
              <a:rPr lang="en-US" b="1" dirty="0" smtClean="0"/>
              <a:t>Back-end application for business logic</a:t>
            </a:r>
          </a:p>
          <a:p>
            <a:pPr marL="171450" indent="-171450">
              <a:buFont typeface="Arial" charset="0"/>
              <a:buChar char="•"/>
            </a:pPr>
            <a:r>
              <a:rPr lang="en-US" b="0" dirty="0" smtClean="0"/>
              <a:t>Application code that includes business logics</a:t>
            </a:r>
          </a:p>
          <a:p>
            <a:pPr marL="171450" indent="-171450">
              <a:buFont typeface="Arial" charset="0"/>
              <a:buChar char="•"/>
            </a:pPr>
            <a:r>
              <a:rPr lang="en-US" b="0" dirty="0" smtClean="0"/>
              <a:t>Uses</a:t>
            </a:r>
            <a:r>
              <a:rPr lang="en-US" b="0" baseline="0" dirty="0" smtClean="0"/>
              <a:t> the Commerce API to communicate with the external </a:t>
            </a:r>
            <a:r>
              <a:rPr lang="en-US" b="0" baseline="0" smtClean="0"/>
              <a:t>commerce services</a:t>
            </a:r>
            <a:endParaRPr lang="en-US" b="0" dirty="0" smtClean="0"/>
          </a:p>
          <a:p>
            <a:endParaRPr lang="en-US" b="1" dirty="0" smtClean="0"/>
          </a:p>
          <a:p>
            <a:r>
              <a:rPr lang="en-US" b="1" dirty="0" smtClean="0"/>
              <a:t>Commerce API</a:t>
            </a:r>
          </a:p>
          <a:p>
            <a:pPr marL="171450" indent="-171450">
              <a:buFont typeface="Arial" charset="0"/>
              <a:buChar char="•"/>
            </a:pPr>
            <a:r>
              <a:rPr lang="en-US" b="0" dirty="0" smtClean="0"/>
              <a:t>A generic set of</a:t>
            </a:r>
            <a:r>
              <a:rPr lang="en-US" b="0" baseline="0" dirty="0" smtClean="0"/>
              <a:t> interfaces to map all kinds of specific commerce functionality to a generic API</a:t>
            </a:r>
            <a:endParaRPr lang="en-US" b="0" dirty="0" smtClean="0"/>
          </a:p>
          <a:p>
            <a:pPr marL="171450" indent="-171450">
              <a:buFont typeface="Arial" charset="0"/>
              <a:buChar char="•"/>
            </a:pPr>
            <a:endParaRPr lang="en-US" b="0" baseline="0" dirty="0" smtClean="0"/>
          </a:p>
          <a:p>
            <a:r>
              <a:rPr lang="en-US" b="1" dirty="0" smtClean="0"/>
              <a:t>Commerce specific implementation code</a:t>
            </a:r>
          </a:p>
          <a:p>
            <a:pPr marL="171450" indent="-171450">
              <a:buFont typeface="Arial" charset="0"/>
              <a:buChar char="•"/>
            </a:pPr>
            <a:r>
              <a:rPr lang="en-US" b="0" dirty="0" smtClean="0"/>
              <a:t>Mapping</a:t>
            </a:r>
            <a:r>
              <a:rPr lang="en-US" b="0" baseline="0" dirty="0" smtClean="0"/>
              <a:t> of the AEM Commerce API with the </a:t>
            </a:r>
            <a:r>
              <a:rPr lang="en-US" b="0" dirty="0" smtClean="0"/>
              <a:t>Commerce Service(s) API(s)</a:t>
            </a:r>
            <a:r>
              <a:rPr lang="en-US" b="0" baseline="0" dirty="0" smtClean="0"/>
              <a:t> </a:t>
            </a:r>
          </a:p>
          <a:p>
            <a:pPr marL="171450" indent="-171450">
              <a:buFont typeface="Arial" charset="0"/>
              <a:buChar char="•"/>
            </a:pPr>
            <a:r>
              <a:rPr lang="en-US" b="0" baseline="0" dirty="0" smtClean="0"/>
              <a:t>Contains best practice and patterns for the best possible integration</a:t>
            </a:r>
            <a:endParaRPr lang="en-US" b="0" dirty="0" smtClean="0"/>
          </a:p>
          <a:p>
            <a:endParaRPr lang="en-US" b="1" dirty="0" smtClean="0"/>
          </a:p>
          <a:p>
            <a:r>
              <a:rPr lang="en-US" b="1" dirty="0" smtClean="0"/>
              <a:t>Commerce services(platform</a:t>
            </a:r>
            <a:r>
              <a:rPr lang="en-US" b="1" baseline="0" dirty="0" smtClean="0"/>
              <a:t> or home-grown)</a:t>
            </a:r>
          </a:p>
          <a:p>
            <a:pPr marL="171450" indent="-171450">
              <a:buFont typeface="Arial" charset="0"/>
              <a:buChar char="•"/>
            </a:pPr>
            <a:r>
              <a:rPr lang="en-US" b="0" baseline="0" dirty="0" smtClean="0"/>
              <a:t>Usually a commercial platform (e.g. commerce: </a:t>
            </a:r>
            <a:r>
              <a:rPr lang="en-US" b="0" baseline="0" dirty="0" err="1" smtClean="0"/>
              <a:t>Elasticpath</a:t>
            </a:r>
            <a:r>
              <a:rPr lang="en-US" b="0" baseline="0" dirty="0" smtClean="0"/>
              <a:t>, WebSphere, </a:t>
            </a:r>
            <a:r>
              <a:rPr lang="en-US" b="0" baseline="0" dirty="0" err="1" smtClean="0"/>
              <a:t>hybris</a:t>
            </a:r>
            <a:r>
              <a:rPr lang="en-US" b="0" baseline="0" dirty="0" smtClean="0"/>
              <a:t>… or PIM: Agility Multichannel)</a:t>
            </a:r>
          </a:p>
          <a:p>
            <a:endParaRPr lang="en-US" b="1" dirty="0" smtClean="0"/>
          </a:p>
          <a:p>
            <a:endParaRPr lang="en-US" b="1" dirty="0" smtClean="0"/>
          </a:p>
          <a:p>
            <a:pPr marL="171450" indent="-171450">
              <a:buFont typeface="Arial" charset="0"/>
              <a:buChar char="•"/>
            </a:pPr>
            <a:endParaRPr lang="en-US" b="0" baseline="0" dirty="0" smtClean="0"/>
          </a:p>
          <a:p>
            <a:pPr marL="0" indent="0">
              <a:buFont typeface="Arial" charset="0"/>
              <a:buNone/>
            </a:pPr>
            <a:endParaRPr lang="en-US" b="0" baseline="0" dirty="0" smtClean="0"/>
          </a:p>
          <a:p>
            <a:pPr marL="171450" indent="-171450">
              <a:buFont typeface="Arial" charset="0"/>
              <a:buChar char="•"/>
            </a:pPr>
            <a:endParaRPr lang="en-US" b="1"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11</a:t>
            </a:fld>
            <a:endParaRPr lang="en-US"/>
          </a:p>
        </p:txBody>
      </p:sp>
    </p:spTree>
    <p:extLst>
      <p:ext uri="{BB962C8B-B14F-4D97-AF65-F5344CB8AC3E}">
        <p14:creationId xmlns:p14="http://schemas.microsoft.com/office/powerpoint/2010/main" val="3221813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Front-end</a:t>
            </a:r>
            <a:r>
              <a:rPr lang="en-US" b="1" baseline="0" dirty="0" smtClean="0"/>
              <a:t> components</a:t>
            </a:r>
            <a:endParaRPr lang="en-US" b="0" baseline="0" dirty="0" smtClean="0"/>
          </a:p>
          <a:p>
            <a:pPr marL="171450" indent="-171450">
              <a:buFont typeface="Arial" charset="0"/>
              <a:buChar char="•"/>
            </a:pPr>
            <a:r>
              <a:rPr lang="en-US" b="0" baseline="0" dirty="0" smtClean="0"/>
              <a:t>AEM components (e.g. Product, Shopping cart, payment, shipping, …) that renders commerce data and provides commerce functionality for customer interaction</a:t>
            </a:r>
          </a:p>
          <a:p>
            <a:endParaRPr lang="en-US" b="1" dirty="0" smtClean="0"/>
          </a:p>
          <a:p>
            <a:r>
              <a:rPr lang="en-US" b="1" dirty="0" smtClean="0"/>
              <a:t>Back-end application for business logic</a:t>
            </a:r>
          </a:p>
          <a:p>
            <a:pPr marL="171450" indent="-171450">
              <a:buFont typeface="Arial" charset="0"/>
              <a:buChar char="•"/>
            </a:pPr>
            <a:r>
              <a:rPr lang="en-US" b="0" dirty="0" smtClean="0"/>
              <a:t>Application code that includes business logics</a:t>
            </a:r>
          </a:p>
          <a:p>
            <a:pPr marL="171450" indent="-171450">
              <a:buFont typeface="Arial" charset="0"/>
              <a:buChar char="•"/>
            </a:pPr>
            <a:r>
              <a:rPr lang="en-US" b="0" dirty="0" smtClean="0"/>
              <a:t>Uses</a:t>
            </a:r>
            <a:r>
              <a:rPr lang="en-US" b="0" baseline="0" dirty="0" smtClean="0"/>
              <a:t> the Commerce API to communicate with the external </a:t>
            </a:r>
            <a:r>
              <a:rPr lang="en-US" b="0" baseline="0" smtClean="0"/>
              <a:t>commerce services</a:t>
            </a:r>
            <a:endParaRPr lang="en-US" b="0" dirty="0" smtClean="0"/>
          </a:p>
          <a:p>
            <a:endParaRPr lang="en-US" b="1" dirty="0" smtClean="0"/>
          </a:p>
          <a:p>
            <a:r>
              <a:rPr lang="en-US" b="1" dirty="0" smtClean="0"/>
              <a:t>Commerce API</a:t>
            </a:r>
          </a:p>
          <a:p>
            <a:pPr marL="171450" indent="-171450">
              <a:buFont typeface="Arial" charset="0"/>
              <a:buChar char="•"/>
            </a:pPr>
            <a:r>
              <a:rPr lang="en-US" b="0" dirty="0" smtClean="0"/>
              <a:t>A generic set of</a:t>
            </a:r>
            <a:r>
              <a:rPr lang="en-US" b="0" baseline="0" dirty="0" smtClean="0"/>
              <a:t> interfaces to map all kinds of specific commerce functionality to a generic API</a:t>
            </a:r>
            <a:endParaRPr lang="en-US" b="0" dirty="0" smtClean="0"/>
          </a:p>
          <a:p>
            <a:pPr marL="171450" indent="-171450">
              <a:buFont typeface="Arial" charset="0"/>
              <a:buChar char="•"/>
            </a:pPr>
            <a:endParaRPr lang="en-US" b="0" baseline="0" dirty="0" smtClean="0"/>
          </a:p>
          <a:p>
            <a:r>
              <a:rPr lang="en-US" b="1" dirty="0" smtClean="0"/>
              <a:t>Commerce specific implementation code</a:t>
            </a:r>
          </a:p>
          <a:p>
            <a:pPr marL="171450" indent="-171450">
              <a:buFont typeface="Arial" charset="0"/>
              <a:buChar char="•"/>
            </a:pPr>
            <a:r>
              <a:rPr lang="en-US" b="0" dirty="0" smtClean="0"/>
              <a:t>Mapping</a:t>
            </a:r>
            <a:r>
              <a:rPr lang="en-US" b="0" baseline="0" dirty="0" smtClean="0"/>
              <a:t> of the AEM Commerce API with the </a:t>
            </a:r>
            <a:r>
              <a:rPr lang="en-US" b="0" dirty="0" smtClean="0"/>
              <a:t>Commerce Service(s) API(s)</a:t>
            </a:r>
            <a:r>
              <a:rPr lang="en-US" b="0" baseline="0" dirty="0" smtClean="0"/>
              <a:t> </a:t>
            </a:r>
          </a:p>
          <a:p>
            <a:pPr marL="171450" indent="-171450">
              <a:buFont typeface="Arial" charset="0"/>
              <a:buChar char="•"/>
            </a:pPr>
            <a:r>
              <a:rPr lang="en-US" b="0" baseline="0" dirty="0" smtClean="0"/>
              <a:t>Contains best practice and patterns for the best possible integration</a:t>
            </a:r>
            <a:endParaRPr lang="en-US" b="0" dirty="0" smtClean="0"/>
          </a:p>
          <a:p>
            <a:endParaRPr lang="en-US" b="1" dirty="0" smtClean="0"/>
          </a:p>
          <a:p>
            <a:r>
              <a:rPr lang="en-US" b="1" dirty="0" smtClean="0"/>
              <a:t>Commerce services(platform</a:t>
            </a:r>
            <a:r>
              <a:rPr lang="en-US" b="1" baseline="0" dirty="0" smtClean="0"/>
              <a:t> or home-grown)</a:t>
            </a:r>
          </a:p>
          <a:p>
            <a:pPr marL="171450" indent="-171450">
              <a:buFont typeface="Arial" charset="0"/>
              <a:buChar char="•"/>
            </a:pPr>
            <a:r>
              <a:rPr lang="en-US" b="0" baseline="0" dirty="0" smtClean="0"/>
              <a:t>Usually a commercial platform (e.g. commerce: </a:t>
            </a:r>
            <a:r>
              <a:rPr lang="en-US" b="0" baseline="0" dirty="0" err="1" smtClean="0"/>
              <a:t>Elasticpath</a:t>
            </a:r>
            <a:r>
              <a:rPr lang="en-US" b="0" baseline="0" dirty="0" smtClean="0"/>
              <a:t>, WebSphere, </a:t>
            </a:r>
            <a:r>
              <a:rPr lang="en-US" b="0" baseline="0" dirty="0" err="1" smtClean="0"/>
              <a:t>hybris</a:t>
            </a:r>
            <a:r>
              <a:rPr lang="en-US" b="0" baseline="0" dirty="0" smtClean="0"/>
              <a:t>… or PIM: Agility Multichannel)</a:t>
            </a:r>
          </a:p>
          <a:p>
            <a:endParaRPr lang="en-US" b="1" dirty="0" smtClean="0"/>
          </a:p>
          <a:p>
            <a:endParaRPr lang="en-US" b="1" dirty="0" smtClean="0"/>
          </a:p>
          <a:p>
            <a:pPr marL="171450" indent="-171450">
              <a:buFont typeface="Arial" charset="0"/>
              <a:buChar char="•"/>
            </a:pPr>
            <a:endParaRPr lang="en-US" b="0" baseline="0" dirty="0" smtClean="0"/>
          </a:p>
          <a:p>
            <a:pPr marL="0" indent="0">
              <a:buFont typeface="Arial" charset="0"/>
              <a:buNone/>
            </a:pPr>
            <a:endParaRPr lang="en-US" b="0" baseline="0" dirty="0" smtClean="0"/>
          </a:p>
          <a:p>
            <a:pPr marL="171450" indent="-171450">
              <a:buFont typeface="Arial" charset="0"/>
              <a:buChar char="•"/>
            </a:pPr>
            <a:endParaRPr lang="en-US" b="1"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12</a:t>
            </a:fld>
            <a:endParaRPr lang="en-US"/>
          </a:p>
        </p:txBody>
      </p:sp>
    </p:spTree>
    <p:extLst>
      <p:ext uri="{BB962C8B-B14F-4D97-AF65-F5344CB8AC3E}">
        <p14:creationId xmlns:p14="http://schemas.microsoft.com/office/powerpoint/2010/main" val="3221813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Front-end</a:t>
            </a:r>
            <a:r>
              <a:rPr lang="en-US" b="1" baseline="0" dirty="0" smtClean="0"/>
              <a:t> components</a:t>
            </a:r>
            <a:endParaRPr lang="en-US" b="0" baseline="0" dirty="0" smtClean="0"/>
          </a:p>
          <a:p>
            <a:pPr marL="171450" indent="-171450">
              <a:buFont typeface="Arial" charset="0"/>
              <a:buChar char="•"/>
            </a:pPr>
            <a:r>
              <a:rPr lang="en-US" b="0" baseline="0" dirty="0" smtClean="0"/>
              <a:t>AEM components (e.g. Product, Shopping cart, payment, shipping, …) that renders commerce data and provides commerce functionality for customer interaction</a:t>
            </a:r>
          </a:p>
          <a:p>
            <a:endParaRPr lang="en-US" b="1" dirty="0" smtClean="0"/>
          </a:p>
          <a:p>
            <a:r>
              <a:rPr lang="en-US" b="1" dirty="0" smtClean="0"/>
              <a:t>Back-end application for business logic</a:t>
            </a:r>
          </a:p>
          <a:p>
            <a:pPr marL="171450" indent="-171450">
              <a:buFont typeface="Arial" charset="0"/>
              <a:buChar char="•"/>
            </a:pPr>
            <a:r>
              <a:rPr lang="en-US" b="0" dirty="0" smtClean="0"/>
              <a:t>Application code that includes business logics</a:t>
            </a:r>
          </a:p>
          <a:p>
            <a:pPr marL="171450" indent="-171450">
              <a:buFont typeface="Arial" charset="0"/>
              <a:buChar char="•"/>
            </a:pPr>
            <a:r>
              <a:rPr lang="en-US" b="0" dirty="0" smtClean="0"/>
              <a:t>Uses</a:t>
            </a:r>
            <a:r>
              <a:rPr lang="en-US" b="0" baseline="0" dirty="0" smtClean="0"/>
              <a:t> the Commerce API to communicate with the external </a:t>
            </a:r>
            <a:r>
              <a:rPr lang="en-US" b="0" baseline="0" smtClean="0"/>
              <a:t>commerce services</a:t>
            </a:r>
            <a:endParaRPr lang="en-US" b="0" dirty="0" smtClean="0"/>
          </a:p>
          <a:p>
            <a:endParaRPr lang="en-US" b="1" dirty="0" smtClean="0"/>
          </a:p>
          <a:p>
            <a:r>
              <a:rPr lang="en-US" b="1" dirty="0" smtClean="0"/>
              <a:t>Commerce API</a:t>
            </a:r>
          </a:p>
          <a:p>
            <a:pPr marL="171450" indent="-171450">
              <a:buFont typeface="Arial" charset="0"/>
              <a:buChar char="•"/>
            </a:pPr>
            <a:r>
              <a:rPr lang="en-US" b="0" dirty="0" smtClean="0"/>
              <a:t>A generic set of</a:t>
            </a:r>
            <a:r>
              <a:rPr lang="en-US" b="0" baseline="0" dirty="0" smtClean="0"/>
              <a:t> interfaces to map all kinds of specific commerce functionality to a generic API</a:t>
            </a:r>
            <a:endParaRPr lang="en-US" b="0" dirty="0" smtClean="0"/>
          </a:p>
          <a:p>
            <a:pPr marL="171450" indent="-171450">
              <a:buFont typeface="Arial" charset="0"/>
              <a:buChar char="•"/>
            </a:pPr>
            <a:endParaRPr lang="en-US" b="0" baseline="0" dirty="0" smtClean="0"/>
          </a:p>
          <a:p>
            <a:r>
              <a:rPr lang="en-US" b="1" dirty="0" smtClean="0"/>
              <a:t>Commerce specific implementation code</a:t>
            </a:r>
          </a:p>
          <a:p>
            <a:pPr marL="171450" indent="-171450">
              <a:buFont typeface="Arial" charset="0"/>
              <a:buChar char="•"/>
            </a:pPr>
            <a:r>
              <a:rPr lang="en-US" b="0" dirty="0" smtClean="0"/>
              <a:t>Mapping</a:t>
            </a:r>
            <a:r>
              <a:rPr lang="en-US" b="0" baseline="0" dirty="0" smtClean="0"/>
              <a:t> of the AEM Commerce API with the </a:t>
            </a:r>
            <a:r>
              <a:rPr lang="en-US" b="0" dirty="0" smtClean="0"/>
              <a:t>Commerce Service(s) API(s)</a:t>
            </a:r>
            <a:r>
              <a:rPr lang="en-US" b="0" baseline="0" dirty="0" smtClean="0"/>
              <a:t> </a:t>
            </a:r>
          </a:p>
          <a:p>
            <a:pPr marL="171450" indent="-171450">
              <a:buFont typeface="Arial" charset="0"/>
              <a:buChar char="•"/>
            </a:pPr>
            <a:r>
              <a:rPr lang="en-US" b="0" baseline="0" dirty="0" smtClean="0"/>
              <a:t>Contains best practice and patterns for the best possible integration</a:t>
            </a:r>
            <a:endParaRPr lang="en-US" b="0" dirty="0" smtClean="0"/>
          </a:p>
          <a:p>
            <a:endParaRPr lang="en-US" b="1" dirty="0" smtClean="0"/>
          </a:p>
          <a:p>
            <a:r>
              <a:rPr lang="en-US" b="1" dirty="0" smtClean="0"/>
              <a:t>Commerce services(platform</a:t>
            </a:r>
            <a:r>
              <a:rPr lang="en-US" b="1" baseline="0" dirty="0" smtClean="0"/>
              <a:t> or home-grown)</a:t>
            </a:r>
          </a:p>
          <a:p>
            <a:pPr marL="171450" indent="-171450">
              <a:buFont typeface="Arial" charset="0"/>
              <a:buChar char="•"/>
            </a:pPr>
            <a:r>
              <a:rPr lang="en-US" b="0" baseline="0" dirty="0" smtClean="0"/>
              <a:t>Usually a commercial platform (e.g. commerce: </a:t>
            </a:r>
            <a:r>
              <a:rPr lang="en-US" b="0" baseline="0" dirty="0" err="1" smtClean="0"/>
              <a:t>Elasticpath</a:t>
            </a:r>
            <a:r>
              <a:rPr lang="en-US" b="0" baseline="0" dirty="0" smtClean="0"/>
              <a:t>, WebSphere, </a:t>
            </a:r>
            <a:r>
              <a:rPr lang="en-US" b="0" baseline="0" dirty="0" err="1" smtClean="0"/>
              <a:t>hybris</a:t>
            </a:r>
            <a:r>
              <a:rPr lang="en-US" b="0" baseline="0" dirty="0" smtClean="0"/>
              <a:t>… or PIM: Agility Multichannel)</a:t>
            </a:r>
          </a:p>
          <a:p>
            <a:endParaRPr lang="en-US" b="1" dirty="0" smtClean="0"/>
          </a:p>
          <a:p>
            <a:endParaRPr lang="en-US" b="1" dirty="0" smtClean="0"/>
          </a:p>
          <a:p>
            <a:pPr marL="171450" indent="-171450">
              <a:buFont typeface="Arial" charset="0"/>
              <a:buChar char="•"/>
            </a:pPr>
            <a:endParaRPr lang="en-US" b="0" baseline="0" dirty="0" smtClean="0"/>
          </a:p>
          <a:p>
            <a:pPr marL="0" indent="0">
              <a:buFont typeface="Arial" charset="0"/>
              <a:buNone/>
            </a:pPr>
            <a:endParaRPr lang="en-US" b="0" baseline="0" dirty="0" smtClean="0"/>
          </a:p>
          <a:p>
            <a:pPr marL="171450" indent="-171450">
              <a:buFont typeface="Arial" charset="0"/>
              <a:buChar char="•"/>
            </a:pPr>
            <a:endParaRPr lang="en-US" b="1"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13</a:t>
            </a:fld>
            <a:endParaRPr lang="en-US"/>
          </a:p>
        </p:txBody>
      </p:sp>
    </p:spTree>
    <p:extLst>
      <p:ext uri="{BB962C8B-B14F-4D97-AF65-F5344CB8AC3E}">
        <p14:creationId xmlns:p14="http://schemas.microsoft.com/office/powerpoint/2010/main" val="3221813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Support four core pillars of functionality</a:t>
            </a:r>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14</a:t>
            </a:fld>
            <a:endParaRPr lang="en-US"/>
          </a:p>
        </p:txBody>
      </p:sp>
    </p:spTree>
    <p:extLst>
      <p:ext uri="{BB962C8B-B14F-4D97-AF65-F5344CB8AC3E}">
        <p14:creationId xmlns:p14="http://schemas.microsoft.com/office/powerpoint/2010/main" val="7204363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Support four core pillars of functionality</a:t>
            </a:r>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15</a:t>
            </a:fld>
            <a:endParaRPr lang="en-US"/>
          </a:p>
        </p:txBody>
      </p:sp>
    </p:spTree>
    <p:extLst>
      <p:ext uri="{BB962C8B-B14F-4D97-AF65-F5344CB8AC3E}">
        <p14:creationId xmlns:p14="http://schemas.microsoft.com/office/powerpoint/2010/main" val="7204363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Support four core pillars of functionality</a:t>
            </a:r>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21</a:t>
            </a:fld>
            <a:endParaRPr lang="en-US"/>
          </a:p>
        </p:txBody>
      </p:sp>
    </p:spTree>
    <p:extLst>
      <p:ext uri="{BB962C8B-B14F-4D97-AF65-F5344CB8AC3E}">
        <p14:creationId xmlns:p14="http://schemas.microsoft.com/office/powerpoint/2010/main" val="72043633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microsoft.com/office/2007/relationships/hdphoto" Target="../media/hdphoto1.wdp"/></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jpeg"/><Relationship Id="rId3" Type="http://schemas.openxmlformats.org/officeDocument/2006/relationships/image" Target="../media/image16.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e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12.emf"/><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peaker Title">
    <p:spTree>
      <p:nvGrpSpPr>
        <p:cNvPr id="1" name=""/>
        <p:cNvGrpSpPr/>
        <p:nvPr/>
      </p:nvGrpSpPr>
      <p:grpSpPr>
        <a:xfrm>
          <a:off x="0" y="0"/>
          <a:ext cx="0" cy="0"/>
          <a:chOff x="0" y="0"/>
          <a:chExt cx="0" cy="0"/>
        </a:xfrm>
      </p:grpSpPr>
      <p:sp>
        <p:nvSpPr>
          <p:cNvPr id="15"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rgbClr val="FFFFFF"/>
                </a:solidFill>
                <a:latin typeface="Adobe Clean" pitchFamily="-111" charset="0"/>
              </a:rPr>
              <a:t>© 2015 Adobe Systems Incorporated.  All Rights Reserved.  Adobe Confidential.</a:t>
            </a:r>
            <a:endParaRPr lang="en-US" sz="700" dirty="0">
              <a:solidFill>
                <a:srgbClr val="FFFFFF"/>
              </a:solidFill>
              <a:latin typeface="Adobe Clean" pitchFamily="-111"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2" cy="6858000"/>
          </a:xfrm>
          <a:prstGeom prst="rect">
            <a:avLst/>
          </a:prstGeom>
        </p:spPr>
      </p:pic>
      <p:sp>
        <p:nvSpPr>
          <p:cNvPr id="14" name="Rectangle 13"/>
          <p:cNvSpPr/>
          <p:nvPr userDrawn="1"/>
        </p:nvSpPr>
        <p:spPr>
          <a:xfrm>
            <a:off x="0" y="1303019"/>
            <a:ext cx="12188825" cy="19917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ctrTitle"/>
          </p:nvPr>
        </p:nvSpPr>
        <p:spPr>
          <a:xfrm>
            <a:off x="641182" y="1525530"/>
            <a:ext cx="10918220" cy="369332"/>
          </a:xfrm>
          <a:prstGeom prst="rect">
            <a:avLst/>
          </a:prstGeom>
        </p:spPr>
        <p:txBody>
          <a:bodyPr wrap="square" lIns="0" tIns="0" rIns="0" bIns="0">
            <a:spAutoFit/>
          </a:bodyPr>
          <a:lstStyle>
            <a:lvl1pPr>
              <a:defRPr>
                <a:solidFill>
                  <a:schemeClr val="bg1"/>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641182" y="1890011"/>
            <a:ext cx="10918220" cy="328295"/>
          </a:xfrm>
          <a:prstGeom prst="rect">
            <a:avLst/>
          </a:prstGeom>
        </p:spPr>
        <p:txBody>
          <a:bodyPr wrap="square" lIns="0" tIns="0" rIns="0" bIns="0">
            <a:spAutoFit/>
          </a:bodyPr>
          <a:lstStyle>
            <a:lvl1pPr marL="0" indent="0" algn="l">
              <a:buNone/>
              <a:defRPr sz="2100">
                <a:solidFill>
                  <a:schemeClr val="bg2">
                    <a:lumMod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dirty="0" smtClean="0"/>
              <a:t>Click to edit Master subtitle style</a:t>
            </a:r>
            <a:endParaRPr lang="en-US" dirty="0"/>
          </a:p>
        </p:txBody>
      </p:sp>
      <p:pic>
        <p:nvPicPr>
          <p:cNvPr id="11" name="Picture 10"/>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641182" y="-2383"/>
            <a:ext cx="417909" cy="685799"/>
          </a:xfrm>
          <a:prstGeom prst="rect">
            <a:avLst/>
          </a:prstGeom>
        </p:spPr>
      </p:pic>
      <p:pic>
        <p:nvPicPr>
          <p:cNvPr id="17" name="Picture 16"/>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77874" y="2327425"/>
            <a:ext cx="2606541" cy="848160"/>
          </a:xfrm>
          <a:prstGeom prst="rect">
            <a:avLst/>
          </a:prstGeom>
        </p:spPr>
      </p:pic>
    </p:spTree>
    <p:extLst>
      <p:ext uri="{BB962C8B-B14F-4D97-AF65-F5344CB8AC3E}">
        <p14:creationId xmlns:p14="http://schemas.microsoft.com/office/powerpoint/2010/main" val="2611606544"/>
      </p:ext>
    </p:extLst>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5586545" y="6629400"/>
            <a:ext cx="1015735" cy="168274"/>
          </a:xfrm>
          <a:prstGeom prst="rect">
            <a:avLst/>
          </a:prstGeom>
        </p:spPr>
        <p:txBody>
          <a:bodyPr/>
          <a:lstStyle/>
          <a:p>
            <a:fld id="{B3B8D6CA-D4AF-4FDC-9641-A8569C957DEB}" type="datetime1">
              <a:rPr lang="en-US" smtClean="0"/>
              <a:pPr/>
              <a:t>12/03/16</a:t>
            </a:fld>
            <a:endParaRPr lang="en-US" dirty="0"/>
          </a:p>
        </p:txBody>
      </p:sp>
      <p:sp>
        <p:nvSpPr>
          <p:cNvPr id="5" name="Footer Placeholder 4"/>
          <p:cNvSpPr>
            <a:spLocks noGrp="1"/>
          </p:cNvSpPr>
          <p:nvPr>
            <p:ph type="ftr" sz="quarter" idx="11"/>
          </p:nvPr>
        </p:nvSpPr>
        <p:spPr>
          <a:xfrm>
            <a:off x="281441" y="6629400"/>
            <a:ext cx="5203530" cy="168274"/>
          </a:xfrm>
          <a:prstGeom prst="rect">
            <a:avLst/>
          </a:prstGeom>
        </p:spPr>
        <p:txBody>
          <a:bodyPr/>
          <a:lstStyle/>
          <a:p>
            <a:endParaRPr lang="en-US"/>
          </a:p>
        </p:txBody>
      </p:sp>
      <p:sp>
        <p:nvSpPr>
          <p:cNvPr id="6" name="Slide Number Placeholder 5"/>
          <p:cNvSpPr>
            <a:spLocks noGrp="1"/>
          </p:cNvSpPr>
          <p:nvPr>
            <p:ph type="sldNum" sz="quarter" idx="12"/>
          </p:nvPr>
        </p:nvSpPr>
        <p:spPr>
          <a:xfrm>
            <a:off x="5586545" y="6477000"/>
            <a:ext cx="1015735" cy="168274"/>
          </a:xfrm>
          <a:prstGeom prst="rect">
            <a:avLst/>
          </a:prstGeom>
        </p:spPr>
        <p:txBody>
          <a:bodyPr/>
          <a:lstStyle/>
          <a:p>
            <a:pPr algn="ctr"/>
            <a:fld id="{90156F56-D5AE-4C6F-B826-C69D1BC521BB}" type="slidenum">
              <a:rPr lang="en-US" smtClean="0"/>
              <a:pPr algn="ctr"/>
              <a:t>‹#›</a:t>
            </a:fld>
            <a:endParaRPr lang="en-US" dirty="0"/>
          </a:p>
        </p:txBody>
      </p:sp>
      <p:sp>
        <p:nvSpPr>
          <p:cNvPr id="10" name="Title 1"/>
          <p:cNvSpPr>
            <a:spLocks noGrp="1"/>
          </p:cNvSpPr>
          <p:nvPr>
            <p:ph type="title"/>
          </p:nvPr>
        </p:nvSpPr>
        <p:spPr>
          <a:xfrm>
            <a:off x="304721" y="287507"/>
            <a:ext cx="11579384" cy="593725"/>
          </a:xfrm>
        </p:spPr>
        <p:txBody>
          <a:bodyPr/>
          <a:lstStyle>
            <a:lvl1pPr>
              <a:defRPr sz="3200" b="0" i="0">
                <a:solidFill>
                  <a:schemeClr val="bg2">
                    <a:lumMod val="50000"/>
                  </a:schemeClr>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sp>
        <p:nvSpPr>
          <p:cNvPr id="14" name="Content Placeholder 2"/>
          <p:cNvSpPr>
            <a:spLocks noGrp="1"/>
          </p:cNvSpPr>
          <p:nvPr>
            <p:ph idx="13"/>
          </p:nvPr>
        </p:nvSpPr>
        <p:spPr>
          <a:xfrm>
            <a:off x="304721" y="1143000"/>
            <a:ext cx="11579384" cy="5181600"/>
          </a:xfrm>
          <a:prstGeom prst="rect">
            <a:avLst/>
          </a:prstGeom>
        </p:spPr>
        <p:txBody>
          <a:bodyPr/>
          <a:lstStyle>
            <a:lvl1pPr>
              <a:buClr>
                <a:schemeClr val="bg1">
                  <a:lumMod val="50000"/>
                </a:schemeClr>
              </a:buClr>
              <a:defRPr sz="2400" b="0" i="0">
                <a:latin typeface="Adobe Clean Light" charset="0"/>
                <a:ea typeface="Adobe Clean Light" charset="0"/>
                <a:cs typeface="Adobe Clean Light" charset="0"/>
              </a:defRPr>
            </a:lvl1pPr>
            <a:lvl2pPr>
              <a:buClr>
                <a:schemeClr val="bg1">
                  <a:lumMod val="50000"/>
                </a:schemeClr>
              </a:buClr>
              <a:defRPr b="0" i="0">
                <a:latin typeface="Adobe Clean Light" charset="0"/>
                <a:ea typeface="Adobe Clean Light" charset="0"/>
                <a:cs typeface="Adobe Clean Light" charset="0"/>
              </a:defRPr>
            </a:lvl2pPr>
            <a:lvl3pPr>
              <a:buClr>
                <a:schemeClr val="bg1">
                  <a:lumMod val="50000"/>
                </a:schemeClr>
              </a:buClr>
              <a:defRPr b="0" i="0">
                <a:latin typeface="Adobe Clean Light" charset="0"/>
                <a:ea typeface="Adobe Clean Light" charset="0"/>
                <a:cs typeface="Adobe Clean Light" charset="0"/>
              </a:defRPr>
            </a:lvl3pPr>
            <a:lvl4pPr>
              <a:buClr>
                <a:schemeClr val="bg1">
                  <a:lumMod val="50000"/>
                </a:schemeClr>
              </a:buClr>
              <a:defRPr b="0" i="0">
                <a:latin typeface="Adobe Clean Light" charset="0"/>
                <a:ea typeface="Adobe Clean Light" charset="0"/>
                <a:cs typeface="Adobe Clean Light" charset="0"/>
              </a:defRPr>
            </a:lvl4pPr>
            <a:lvl5pPr>
              <a:buClr>
                <a:schemeClr val="bg1">
                  <a:lumMod val="50000"/>
                </a:schemeClr>
              </a:buClr>
              <a:defRPr b="0" i="0">
                <a:latin typeface="Adobe Clean Light" charset="0"/>
                <a:ea typeface="Adobe Clean Light" charset="0"/>
                <a:cs typeface="Adobe Clean Light"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13" name="Rectangle 5"/>
          <p:cNvSpPr>
            <a:spLocks noChangeArrowheads="1"/>
          </p:cNvSpPr>
          <p:nvPr userDrawn="1"/>
        </p:nvSpPr>
        <p:spPr bwMode="auto">
          <a:xfrm>
            <a:off x="0" y="0"/>
            <a:ext cx="12188825" cy="6442364"/>
          </a:xfrm>
          <a:prstGeom prst="rect">
            <a:avLst/>
          </a:prstGeom>
          <a:solidFill>
            <a:schemeClr val="bg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4" name="Date Placeholder 3"/>
          <p:cNvSpPr>
            <a:spLocks noGrp="1"/>
          </p:cNvSpPr>
          <p:nvPr>
            <p:ph type="dt" sz="half" idx="10"/>
          </p:nvPr>
        </p:nvSpPr>
        <p:spPr>
          <a:xfrm>
            <a:off x="5586545" y="6629400"/>
            <a:ext cx="1015735" cy="168274"/>
          </a:xfrm>
          <a:prstGeom prst="rect">
            <a:avLst/>
          </a:prstGeom>
        </p:spPr>
        <p:txBody>
          <a:bodyPr/>
          <a:lstStyle/>
          <a:p>
            <a:fld id="{79050707-6B9C-41AD-8E71-8169BFD8CE9E}" type="datetime1">
              <a:rPr lang="en-US" smtClean="0"/>
              <a:pPr/>
              <a:t>12/03/16</a:t>
            </a:fld>
            <a:endParaRPr lang="en-US" dirty="0"/>
          </a:p>
        </p:txBody>
      </p:sp>
      <p:sp>
        <p:nvSpPr>
          <p:cNvPr id="5" name="Footer Placeholder 4"/>
          <p:cNvSpPr>
            <a:spLocks noGrp="1"/>
          </p:cNvSpPr>
          <p:nvPr>
            <p:ph type="ftr" sz="quarter" idx="11"/>
          </p:nvPr>
        </p:nvSpPr>
        <p:spPr>
          <a:xfrm>
            <a:off x="281441" y="6629400"/>
            <a:ext cx="5203530" cy="168274"/>
          </a:xfrm>
          <a:prstGeom prst="rect">
            <a:avLst/>
          </a:prstGeom>
        </p:spPr>
        <p:txBody>
          <a:bodyPr/>
          <a:lstStyle/>
          <a:p>
            <a:endParaRPr lang="en-US"/>
          </a:p>
        </p:txBody>
      </p:sp>
      <p:sp>
        <p:nvSpPr>
          <p:cNvPr id="6" name="Slide Number Placeholder 5"/>
          <p:cNvSpPr>
            <a:spLocks noGrp="1"/>
          </p:cNvSpPr>
          <p:nvPr>
            <p:ph type="sldNum" sz="quarter" idx="12"/>
          </p:nvPr>
        </p:nvSpPr>
        <p:spPr>
          <a:xfrm>
            <a:off x="5586545" y="6477000"/>
            <a:ext cx="1015735" cy="168274"/>
          </a:xfrm>
          <a:prstGeom prst="rect">
            <a:avLst/>
          </a:prstGeom>
        </p:spPr>
        <p:txBody>
          <a:bodyPr/>
          <a:lstStyle/>
          <a:p>
            <a:pPr algn="ctr"/>
            <a:fld id="{90156F56-D5AE-4C6F-B826-C69D1BC521BB}" type="slidenum">
              <a:rPr lang="en-US" smtClean="0"/>
              <a:pPr algn="ctr"/>
              <a:t>‹#›</a:t>
            </a:fld>
            <a:endParaRPr lang="en-US" dirty="0"/>
          </a:p>
        </p:txBody>
      </p:sp>
      <p:sp>
        <p:nvSpPr>
          <p:cNvPr id="12" name="Content Placeholder 2"/>
          <p:cNvSpPr>
            <a:spLocks noGrp="1"/>
          </p:cNvSpPr>
          <p:nvPr>
            <p:ph idx="13"/>
          </p:nvPr>
        </p:nvSpPr>
        <p:spPr>
          <a:xfrm>
            <a:off x="304721" y="1143000"/>
            <a:ext cx="11579384" cy="5181600"/>
          </a:xfrm>
          <a:prstGeom prst="rect">
            <a:avLst/>
          </a:prstGeom>
        </p:spPr>
        <p:txBody>
          <a:bodyPr/>
          <a:lstStyle>
            <a:lvl1pPr>
              <a:buClr>
                <a:schemeClr val="bg1">
                  <a:lumMod val="50000"/>
                </a:schemeClr>
              </a:buClr>
              <a:defRPr sz="2400" b="0" i="0">
                <a:latin typeface="Adobe Clean Light" charset="0"/>
                <a:ea typeface="Adobe Clean Light" charset="0"/>
                <a:cs typeface="Adobe Clean Light" charset="0"/>
              </a:defRPr>
            </a:lvl1pPr>
            <a:lvl2pPr>
              <a:buClr>
                <a:schemeClr val="bg1">
                  <a:lumMod val="50000"/>
                </a:schemeClr>
              </a:buClr>
              <a:defRPr b="0" i="0">
                <a:latin typeface="Adobe Clean Light" charset="0"/>
                <a:ea typeface="Adobe Clean Light" charset="0"/>
                <a:cs typeface="Adobe Clean Light" charset="0"/>
              </a:defRPr>
            </a:lvl2pPr>
            <a:lvl3pPr>
              <a:buClr>
                <a:schemeClr val="bg1">
                  <a:lumMod val="50000"/>
                </a:schemeClr>
              </a:buClr>
              <a:defRPr b="0" i="0">
                <a:latin typeface="Adobe Clean Light" charset="0"/>
                <a:ea typeface="Adobe Clean Light" charset="0"/>
                <a:cs typeface="Adobe Clean Light" charset="0"/>
              </a:defRPr>
            </a:lvl3pPr>
            <a:lvl4pPr>
              <a:buClr>
                <a:schemeClr val="bg1">
                  <a:lumMod val="50000"/>
                </a:schemeClr>
              </a:buClr>
              <a:defRPr b="0" i="0">
                <a:latin typeface="Adobe Clean Light" charset="0"/>
                <a:ea typeface="Adobe Clean Light" charset="0"/>
                <a:cs typeface="Adobe Clean Light" charset="0"/>
              </a:defRPr>
            </a:lvl4pPr>
            <a:lvl5pPr>
              <a:buClr>
                <a:schemeClr val="bg1">
                  <a:lumMod val="50000"/>
                </a:schemeClr>
              </a:buClr>
              <a:defRPr b="0" i="0">
                <a:latin typeface="Adobe Clean Light" charset="0"/>
                <a:ea typeface="Adobe Clean Light" charset="0"/>
                <a:cs typeface="Adobe Clean Light"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itle 1"/>
          <p:cNvSpPr>
            <a:spLocks noGrp="1"/>
          </p:cNvSpPr>
          <p:nvPr>
            <p:ph type="title"/>
          </p:nvPr>
        </p:nvSpPr>
        <p:spPr>
          <a:xfrm>
            <a:off x="304721" y="287507"/>
            <a:ext cx="11579384" cy="593725"/>
          </a:xfrm>
        </p:spPr>
        <p:txBody>
          <a:bodyPr/>
          <a:lstStyle>
            <a:lvl1pPr>
              <a:defRPr sz="3200" b="0" i="0">
                <a:solidFill>
                  <a:schemeClr val="bg2">
                    <a:lumMod val="50000"/>
                  </a:schemeClr>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2566734601"/>
      </p:ext>
    </p:extLst>
  </p:cSld>
  <p:clrMapOvr>
    <a:masterClrMapping/>
  </p:clrMapOvr>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8" name="Rectangle 5"/>
          <p:cNvSpPr>
            <a:spLocks noChangeArrowheads="1"/>
          </p:cNvSpPr>
          <p:nvPr userDrawn="1"/>
        </p:nvSpPr>
        <p:spPr bwMode="auto">
          <a:xfrm>
            <a:off x="0" y="0"/>
            <a:ext cx="12188825" cy="6858000"/>
          </a:xfrm>
          <a:prstGeom prst="rect">
            <a:avLst/>
          </a:prstGeom>
          <a:solidFill>
            <a:schemeClr val="bg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6" name="Content Placeholder 2"/>
          <p:cNvSpPr>
            <a:spLocks noGrp="1"/>
          </p:cNvSpPr>
          <p:nvPr>
            <p:ph idx="13"/>
          </p:nvPr>
        </p:nvSpPr>
        <p:spPr>
          <a:xfrm>
            <a:off x="304721" y="1143000"/>
            <a:ext cx="11579384" cy="5181600"/>
          </a:xfrm>
          <a:prstGeom prst="rect">
            <a:avLst/>
          </a:prstGeom>
        </p:spPr>
        <p:txBody>
          <a:bodyPr/>
          <a:lstStyle>
            <a:lvl1pPr>
              <a:buClr>
                <a:schemeClr val="bg1">
                  <a:lumMod val="50000"/>
                </a:schemeClr>
              </a:buClr>
              <a:defRPr sz="2400" b="0" i="0">
                <a:latin typeface="Adobe Clean Light" charset="0"/>
                <a:ea typeface="Adobe Clean Light" charset="0"/>
                <a:cs typeface="Adobe Clean Light" charset="0"/>
              </a:defRPr>
            </a:lvl1pPr>
            <a:lvl2pPr>
              <a:buClr>
                <a:schemeClr val="bg1">
                  <a:lumMod val="50000"/>
                </a:schemeClr>
              </a:buClr>
              <a:defRPr b="0" i="0">
                <a:latin typeface="Adobe Clean Light" charset="0"/>
                <a:ea typeface="Adobe Clean Light" charset="0"/>
                <a:cs typeface="Adobe Clean Light" charset="0"/>
              </a:defRPr>
            </a:lvl2pPr>
            <a:lvl3pPr>
              <a:buClr>
                <a:schemeClr val="bg1">
                  <a:lumMod val="50000"/>
                </a:schemeClr>
              </a:buClr>
              <a:defRPr b="0" i="0">
                <a:latin typeface="Adobe Clean Light" charset="0"/>
                <a:ea typeface="Adobe Clean Light" charset="0"/>
                <a:cs typeface="Adobe Clean Light" charset="0"/>
              </a:defRPr>
            </a:lvl3pPr>
            <a:lvl4pPr>
              <a:buClr>
                <a:schemeClr val="bg1">
                  <a:lumMod val="50000"/>
                </a:schemeClr>
              </a:buClr>
              <a:defRPr b="0" i="0">
                <a:latin typeface="Adobe Clean Light" charset="0"/>
                <a:ea typeface="Adobe Clean Light" charset="0"/>
                <a:cs typeface="Adobe Clean Light" charset="0"/>
              </a:defRPr>
            </a:lvl4pPr>
            <a:lvl5pPr>
              <a:buClr>
                <a:schemeClr val="bg1">
                  <a:lumMod val="50000"/>
                </a:schemeClr>
              </a:buClr>
              <a:defRPr b="0" i="0">
                <a:latin typeface="Adobe Clean Light" charset="0"/>
                <a:ea typeface="Adobe Clean Light" charset="0"/>
                <a:cs typeface="Adobe Clean Light"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itle 1"/>
          <p:cNvSpPr>
            <a:spLocks noGrp="1"/>
          </p:cNvSpPr>
          <p:nvPr>
            <p:ph type="title"/>
          </p:nvPr>
        </p:nvSpPr>
        <p:spPr>
          <a:xfrm>
            <a:off x="304721" y="287507"/>
            <a:ext cx="11579384" cy="593725"/>
          </a:xfrm>
        </p:spPr>
        <p:txBody>
          <a:bodyPr/>
          <a:lstStyle>
            <a:lvl1pPr>
              <a:defRPr sz="3200" b="0" i="0">
                <a:solidFill>
                  <a:schemeClr val="bg2">
                    <a:lumMod val="50000"/>
                  </a:schemeClr>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sp>
        <p:nvSpPr>
          <p:cNvPr id="9" name="Date Placeholder 3"/>
          <p:cNvSpPr>
            <a:spLocks noGrp="1"/>
          </p:cNvSpPr>
          <p:nvPr>
            <p:ph type="dt" sz="half" idx="10"/>
          </p:nvPr>
        </p:nvSpPr>
        <p:spPr>
          <a:xfrm>
            <a:off x="5586545" y="6629400"/>
            <a:ext cx="1015735" cy="168274"/>
          </a:xfrm>
        </p:spPr>
        <p:txBody>
          <a:bodyPr/>
          <a:lstStyle>
            <a:lvl1pPr>
              <a:defRPr lang="en-US" smtClean="0">
                <a:solidFill>
                  <a:schemeClr val="tx1">
                    <a:lumMod val="75000"/>
                    <a:lumOff val="25000"/>
                  </a:schemeClr>
                </a:solidFill>
              </a:defRPr>
            </a:lvl1pPr>
          </a:lstStyle>
          <a:p>
            <a:fld id="{B3B8D6CA-D4AF-4FDC-9641-A8569C957DEB}" type="datetime1">
              <a:rPr lang="en-US" smtClean="0"/>
              <a:pPr/>
              <a:t>12/03/16</a:t>
            </a:fld>
            <a:endParaRPr lang="en-US" dirty="0"/>
          </a:p>
        </p:txBody>
      </p:sp>
      <p:sp>
        <p:nvSpPr>
          <p:cNvPr id="10" name="Footer Placeholder 4"/>
          <p:cNvSpPr>
            <a:spLocks noGrp="1"/>
          </p:cNvSpPr>
          <p:nvPr>
            <p:ph type="ftr" sz="quarter" idx="11"/>
          </p:nvPr>
        </p:nvSpPr>
        <p:spPr>
          <a:xfrm>
            <a:off x="281441" y="6629400"/>
            <a:ext cx="5203530" cy="168274"/>
          </a:xfrm>
        </p:spPr>
        <p:txBody>
          <a:bodyPr/>
          <a:lstStyle>
            <a:lvl1pPr>
              <a:defRPr lang="en-US">
                <a:solidFill>
                  <a:schemeClr val="tx1">
                    <a:lumMod val="75000"/>
                    <a:lumOff val="25000"/>
                  </a:schemeClr>
                </a:solidFill>
              </a:defRPr>
            </a:lvl1pPr>
          </a:lstStyle>
          <a:p>
            <a:endParaRPr lang="en-US" dirty="0"/>
          </a:p>
        </p:txBody>
      </p:sp>
      <p:sp>
        <p:nvSpPr>
          <p:cNvPr id="11" name="Slide Number Placeholder 5"/>
          <p:cNvSpPr>
            <a:spLocks noGrp="1"/>
          </p:cNvSpPr>
          <p:nvPr>
            <p:ph type="sldNum" sz="quarter" idx="12"/>
          </p:nvPr>
        </p:nvSpPr>
        <p:spPr>
          <a:xfrm>
            <a:off x="5586545" y="6477000"/>
            <a:ext cx="1015735" cy="168274"/>
          </a:xfrm>
        </p:spPr>
        <p:txBody>
          <a:bodyPr/>
          <a:lstStyle>
            <a:lvl1pPr>
              <a:defRPr lang="en-US" smtClean="0">
                <a:solidFill>
                  <a:schemeClr val="tx1">
                    <a:lumMod val="75000"/>
                    <a:lumOff val="25000"/>
                  </a:schemeClr>
                </a:solidFill>
              </a:defRPr>
            </a:lvl1pPr>
          </a:lstStyle>
          <a:p>
            <a:pPr algn="ctr"/>
            <a:fld id="{90156F56-D5AE-4C6F-B826-C69D1BC521BB}" type="slidenum">
              <a:rPr lang="en-US" smtClean="0"/>
              <a:pPr algn="ctr"/>
              <a:t>‹#›</a:t>
            </a:fld>
            <a:endParaRPr lang="en-US" dirty="0"/>
          </a:p>
        </p:txBody>
      </p:sp>
      <p:sp>
        <p:nvSpPr>
          <p:cNvPr id="12"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chemeClr val="tx1">
                    <a:lumMod val="75000"/>
                    <a:lumOff val="25000"/>
                  </a:schemeClr>
                </a:solidFill>
                <a:latin typeface="Adobe Clean" pitchFamily="-111" charset="0"/>
              </a:rPr>
              <a:t>© 2015 Adobe Systems Incorporated.  All Rights Reserved.  Adobe Confidential.</a:t>
            </a:r>
            <a:endParaRPr lang="en-US" sz="700" dirty="0">
              <a:solidFill>
                <a:schemeClr val="tx1">
                  <a:lumMod val="75000"/>
                  <a:lumOff val="25000"/>
                </a:schemeClr>
              </a:solidFill>
              <a:latin typeface="Adobe Clean" pitchFamily="-111" charset="0"/>
            </a:endParaRPr>
          </a:p>
        </p:txBody>
      </p:sp>
      <p:pic>
        <p:nvPicPr>
          <p:cNvPr id="13" name="Picture 12"/>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Tree>
    <p:extLst>
      <p:ext uri="{BB962C8B-B14F-4D97-AF65-F5344CB8AC3E}">
        <p14:creationId xmlns:p14="http://schemas.microsoft.com/office/powerpoint/2010/main" val="15779695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ay Content Area">
    <p:spTree>
      <p:nvGrpSpPr>
        <p:cNvPr id="1" name=""/>
        <p:cNvGrpSpPr/>
        <p:nvPr/>
      </p:nvGrpSpPr>
      <p:grpSpPr>
        <a:xfrm>
          <a:off x="0" y="0"/>
          <a:ext cx="0" cy="0"/>
          <a:chOff x="0" y="0"/>
          <a:chExt cx="0" cy="0"/>
        </a:xfrm>
      </p:grpSpPr>
      <p:sp>
        <p:nvSpPr>
          <p:cNvPr id="8" name="Rectangle 5"/>
          <p:cNvSpPr>
            <a:spLocks noChangeArrowheads="1"/>
          </p:cNvSpPr>
          <p:nvPr userDrawn="1"/>
        </p:nvSpPr>
        <p:spPr bwMode="auto">
          <a:xfrm>
            <a:off x="0" y="225630"/>
            <a:ext cx="12188825" cy="6216734"/>
          </a:xfrm>
          <a:prstGeom prst="rect">
            <a:avLst/>
          </a:prstGeom>
          <a:solidFill>
            <a:srgbClr val="5D676A"/>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4" name="Date Placeholder 3"/>
          <p:cNvSpPr>
            <a:spLocks noGrp="1"/>
          </p:cNvSpPr>
          <p:nvPr>
            <p:ph type="dt" sz="half" idx="10"/>
          </p:nvPr>
        </p:nvSpPr>
        <p:spPr>
          <a:xfrm>
            <a:off x="5586545" y="6629400"/>
            <a:ext cx="1015735" cy="168274"/>
          </a:xfrm>
          <a:prstGeom prst="rect">
            <a:avLst/>
          </a:prstGeom>
        </p:spPr>
        <p:txBody>
          <a:bodyPr/>
          <a:lstStyle/>
          <a:p>
            <a:fld id="{7B347668-7CB5-401B-A4E5-A798FE114AAD}" type="datetime1">
              <a:rPr lang="en-US" smtClean="0"/>
              <a:pPr/>
              <a:t>12/03/16</a:t>
            </a:fld>
            <a:endParaRPr lang="en-US" dirty="0"/>
          </a:p>
        </p:txBody>
      </p:sp>
      <p:sp>
        <p:nvSpPr>
          <p:cNvPr id="5" name="Footer Placeholder 4"/>
          <p:cNvSpPr>
            <a:spLocks noGrp="1"/>
          </p:cNvSpPr>
          <p:nvPr>
            <p:ph type="ftr" sz="quarter" idx="11"/>
          </p:nvPr>
        </p:nvSpPr>
        <p:spPr>
          <a:xfrm>
            <a:off x="281441" y="6629400"/>
            <a:ext cx="5203530" cy="168274"/>
          </a:xfrm>
          <a:prstGeom prst="rect">
            <a:avLst/>
          </a:prstGeom>
        </p:spPr>
        <p:txBody>
          <a:bodyPr/>
          <a:lstStyle/>
          <a:p>
            <a:endParaRPr lang="en-US"/>
          </a:p>
        </p:txBody>
      </p:sp>
      <p:sp>
        <p:nvSpPr>
          <p:cNvPr id="6" name="Slide Number Placeholder 5"/>
          <p:cNvSpPr>
            <a:spLocks noGrp="1"/>
          </p:cNvSpPr>
          <p:nvPr>
            <p:ph type="sldNum" sz="quarter" idx="12"/>
          </p:nvPr>
        </p:nvSpPr>
        <p:spPr>
          <a:xfrm>
            <a:off x="5586545" y="6477000"/>
            <a:ext cx="1015735" cy="168274"/>
          </a:xfrm>
          <a:prstGeom prst="rect">
            <a:avLst/>
          </a:prstGeom>
        </p:spPr>
        <p:txBody>
          <a:bodyPr/>
          <a:lstStyle/>
          <a:p>
            <a:pPr algn="ctr"/>
            <a:fld id="{90156F56-D5AE-4C6F-B826-C69D1BC521BB}" type="slidenum">
              <a:rPr lang="en-US" smtClean="0"/>
              <a:pPr algn="ctr"/>
              <a:t>‹#›</a:t>
            </a:fld>
            <a:endParaRPr lang="en-US" dirty="0"/>
          </a:p>
        </p:txBody>
      </p:sp>
      <p:sp>
        <p:nvSpPr>
          <p:cNvPr id="9" name="Content Placeholder 2"/>
          <p:cNvSpPr>
            <a:spLocks noGrp="1"/>
          </p:cNvSpPr>
          <p:nvPr>
            <p:ph idx="13"/>
          </p:nvPr>
        </p:nvSpPr>
        <p:spPr>
          <a:xfrm>
            <a:off x="304721" y="1143000"/>
            <a:ext cx="11579384" cy="5181600"/>
          </a:xfrm>
          <a:prstGeom prst="rect">
            <a:avLst/>
          </a:prstGeom>
        </p:spPr>
        <p:txBody>
          <a:bodyPr/>
          <a:lstStyle>
            <a:lvl1pPr>
              <a:buClr>
                <a:schemeClr val="bg1">
                  <a:lumMod val="50000"/>
                </a:schemeClr>
              </a:buClr>
              <a:defRPr sz="2400" b="0" i="0">
                <a:solidFill>
                  <a:schemeClr val="bg1"/>
                </a:solidFill>
                <a:latin typeface="Adobe Clean Light" charset="0"/>
                <a:ea typeface="Adobe Clean Light" charset="0"/>
                <a:cs typeface="Adobe Clean Light" charset="0"/>
              </a:defRPr>
            </a:lvl1pPr>
            <a:lvl2pPr>
              <a:buClr>
                <a:schemeClr val="bg1">
                  <a:lumMod val="50000"/>
                </a:schemeClr>
              </a:buClr>
              <a:defRPr b="0" i="0">
                <a:solidFill>
                  <a:schemeClr val="bg1"/>
                </a:solidFill>
                <a:latin typeface="Adobe Clean Light" charset="0"/>
                <a:ea typeface="Adobe Clean Light" charset="0"/>
                <a:cs typeface="Adobe Clean Light" charset="0"/>
              </a:defRPr>
            </a:lvl2pPr>
            <a:lvl3pPr>
              <a:buClr>
                <a:schemeClr val="bg1">
                  <a:lumMod val="50000"/>
                </a:schemeClr>
              </a:buClr>
              <a:defRPr b="0" i="0">
                <a:solidFill>
                  <a:schemeClr val="bg1"/>
                </a:solidFill>
                <a:latin typeface="Adobe Clean Light" charset="0"/>
                <a:ea typeface="Adobe Clean Light" charset="0"/>
                <a:cs typeface="Adobe Clean Light" charset="0"/>
              </a:defRPr>
            </a:lvl3pPr>
            <a:lvl4pPr>
              <a:buClr>
                <a:schemeClr val="bg1">
                  <a:lumMod val="50000"/>
                </a:schemeClr>
              </a:buClr>
              <a:defRPr b="0" i="0">
                <a:solidFill>
                  <a:schemeClr val="bg1"/>
                </a:solidFill>
                <a:latin typeface="Adobe Clean Light" charset="0"/>
                <a:ea typeface="Adobe Clean Light" charset="0"/>
                <a:cs typeface="Adobe Clean Light" charset="0"/>
              </a:defRPr>
            </a:lvl4pPr>
            <a:lvl5pPr>
              <a:buClr>
                <a:schemeClr val="bg1">
                  <a:lumMod val="50000"/>
                </a:schemeClr>
              </a:buClr>
              <a:defRPr b="0" i="0">
                <a:solidFill>
                  <a:schemeClr val="bg1"/>
                </a:solidFill>
                <a:latin typeface="Adobe Clean Light" charset="0"/>
                <a:ea typeface="Adobe Clean Light" charset="0"/>
                <a:cs typeface="Adobe Clean Light"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p:nvPr>
        </p:nvSpPr>
        <p:spPr>
          <a:xfrm>
            <a:off x="304721" y="287507"/>
            <a:ext cx="11579384" cy="593725"/>
          </a:xfrm>
        </p:spPr>
        <p:txBody>
          <a:bodyPr/>
          <a:lstStyle>
            <a:lvl1pPr>
              <a:defRPr sz="3200" b="0" i="0">
                <a:solidFill>
                  <a:schemeClr val="bg1"/>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AB78257-7A7E-4BBC-BB44-767E213B120F}" type="datetime1">
              <a:rPr lang="en-US" smtClean="0"/>
              <a:pPr/>
              <a:t>12/03/16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algn="ctr"/>
            <a:fld id="{90156F56-D5AE-4C6F-B826-C69D1BC521BB}" type="slidenum">
              <a:rPr lang="en-US" smtClean="0"/>
              <a:pPr algn="ctr"/>
              <a:t>‹#›</a:t>
            </a:fld>
            <a:endParaRPr lang="en-US" dirty="0"/>
          </a:p>
        </p:txBody>
      </p:sp>
      <p:sp>
        <p:nvSpPr>
          <p:cNvPr id="6" name="Rectangle 5"/>
          <p:cNvSpPr>
            <a:spLocks noChangeArrowheads="1"/>
          </p:cNvSpPr>
          <p:nvPr userDrawn="1"/>
        </p:nvSpPr>
        <p:spPr bwMode="auto">
          <a:xfrm>
            <a:off x="0" y="0"/>
            <a:ext cx="12188825" cy="6442364"/>
          </a:xfrm>
          <a:prstGeom prst="rect">
            <a:avLst/>
          </a:prstGeom>
          <a:solidFill>
            <a:srgbClr val="5D676A"/>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7" name="Content Placeholder 2"/>
          <p:cNvSpPr>
            <a:spLocks noGrp="1"/>
          </p:cNvSpPr>
          <p:nvPr>
            <p:ph idx="13"/>
          </p:nvPr>
        </p:nvSpPr>
        <p:spPr>
          <a:xfrm>
            <a:off x="304721" y="1143000"/>
            <a:ext cx="11579384" cy="5181600"/>
          </a:xfrm>
          <a:prstGeom prst="rect">
            <a:avLst/>
          </a:prstGeom>
        </p:spPr>
        <p:txBody>
          <a:bodyPr/>
          <a:lstStyle>
            <a:lvl1pPr>
              <a:buClr>
                <a:schemeClr val="bg1">
                  <a:lumMod val="50000"/>
                </a:schemeClr>
              </a:buClr>
              <a:defRPr sz="2400" b="0" i="0">
                <a:solidFill>
                  <a:schemeClr val="bg1"/>
                </a:solidFill>
                <a:latin typeface="Adobe Clean Light" charset="0"/>
                <a:ea typeface="Adobe Clean Light" charset="0"/>
                <a:cs typeface="Adobe Clean Light" charset="0"/>
              </a:defRPr>
            </a:lvl1pPr>
            <a:lvl2pPr>
              <a:buClr>
                <a:schemeClr val="bg1">
                  <a:lumMod val="50000"/>
                </a:schemeClr>
              </a:buClr>
              <a:defRPr b="0" i="0">
                <a:solidFill>
                  <a:schemeClr val="bg1"/>
                </a:solidFill>
                <a:latin typeface="Adobe Clean Light" charset="0"/>
                <a:ea typeface="Adobe Clean Light" charset="0"/>
                <a:cs typeface="Adobe Clean Light" charset="0"/>
              </a:defRPr>
            </a:lvl2pPr>
            <a:lvl3pPr>
              <a:buClr>
                <a:schemeClr val="bg1">
                  <a:lumMod val="50000"/>
                </a:schemeClr>
              </a:buClr>
              <a:defRPr b="0" i="0">
                <a:solidFill>
                  <a:schemeClr val="bg1"/>
                </a:solidFill>
                <a:latin typeface="Adobe Clean Light" charset="0"/>
                <a:ea typeface="Adobe Clean Light" charset="0"/>
                <a:cs typeface="Adobe Clean Light" charset="0"/>
              </a:defRPr>
            </a:lvl3pPr>
            <a:lvl4pPr>
              <a:buClr>
                <a:schemeClr val="bg1">
                  <a:lumMod val="50000"/>
                </a:schemeClr>
              </a:buClr>
              <a:defRPr b="0" i="0">
                <a:solidFill>
                  <a:schemeClr val="bg1"/>
                </a:solidFill>
                <a:latin typeface="Adobe Clean Light" charset="0"/>
                <a:ea typeface="Adobe Clean Light" charset="0"/>
                <a:cs typeface="Adobe Clean Light" charset="0"/>
              </a:defRPr>
            </a:lvl4pPr>
            <a:lvl5pPr>
              <a:buClr>
                <a:schemeClr val="bg1">
                  <a:lumMod val="50000"/>
                </a:schemeClr>
              </a:buClr>
              <a:defRPr b="0" i="0">
                <a:solidFill>
                  <a:schemeClr val="bg1"/>
                </a:solidFill>
                <a:latin typeface="Adobe Clean Light" charset="0"/>
                <a:ea typeface="Adobe Clean Light" charset="0"/>
                <a:cs typeface="Adobe Clean Light"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itle 1"/>
          <p:cNvSpPr>
            <a:spLocks noGrp="1"/>
          </p:cNvSpPr>
          <p:nvPr>
            <p:ph type="title"/>
          </p:nvPr>
        </p:nvSpPr>
        <p:spPr>
          <a:xfrm>
            <a:off x="304721" y="287507"/>
            <a:ext cx="11579384" cy="593725"/>
          </a:xfrm>
        </p:spPr>
        <p:txBody>
          <a:bodyPr/>
          <a:lstStyle>
            <a:lvl1pPr>
              <a:defRPr sz="3200" b="0" i="0">
                <a:solidFill>
                  <a:schemeClr val="bg1"/>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16480942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6" name="Rectangle 5"/>
          <p:cNvSpPr>
            <a:spLocks noChangeArrowheads="1"/>
          </p:cNvSpPr>
          <p:nvPr userDrawn="1"/>
        </p:nvSpPr>
        <p:spPr bwMode="auto">
          <a:xfrm>
            <a:off x="0" y="0"/>
            <a:ext cx="12188825" cy="6858000"/>
          </a:xfrm>
          <a:prstGeom prst="rect">
            <a:avLst/>
          </a:prstGeom>
          <a:solidFill>
            <a:srgbClr val="5D676A"/>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7" name="Content Placeholder 2"/>
          <p:cNvSpPr>
            <a:spLocks noGrp="1"/>
          </p:cNvSpPr>
          <p:nvPr>
            <p:ph idx="13"/>
          </p:nvPr>
        </p:nvSpPr>
        <p:spPr>
          <a:xfrm>
            <a:off x="304721" y="1143000"/>
            <a:ext cx="11579384" cy="5181600"/>
          </a:xfrm>
          <a:prstGeom prst="rect">
            <a:avLst/>
          </a:prstGeom>
        </p:spPr>
        <p:txBody>
          <a:bodyPr/>
          <a:lstStyle>
            <a:lvl1pPr>
              <a:buClr>
                <a:schemeClr val="bg1">
                  <a:lumMod val="50000"/>
                </a:schemeClr>
              </a:buClr>
              <a:defRPr sz="2400" b="0" i="0">
                <a:solidFill>
                  <a:schemeClr val="bg1"/>
                </a:solidFill>
                <a:latin typeface="Adobe Clean Light" charset="0"/>
                <a:ea typeface="Adobe Clean Light" charset="0"/>
                <a:cs typeface="Adobe Clean Light" charset="0"/>
              </a:defRPr>
            </a:lvl1pPr>
            <a:lvl2pPr>
              <a:buClr>
                <a:schemeClr val="bg1">
                  <a:lumMod val="50000"/>
                </a:schemeClr>
              </a:buClr>
              <a:defRPr b="0" i="0">
                <a:solidFill>
                  <a:schemeClr val="bg1"/>
                </a:solidFill>
                <a:latin typeface="Adobe Clean Light" charset="0"/>
                <a:ea typeface="Adobe Clean Light" charset="0"/>
                <a:cs typeface="Adobe Clean Light" charset="0"/>
              </a:defRPr>
            </a:lvl2pPr>
            <a:lvl3pPr>
              <a:buClr>
                <a:schemeClr val="bg1">
                  <a:lumMod val="50000"/>
                </a:schemeClr>
              </a:buClr>
              <a:defRPr b="0" i="0">
                <a:solidFill>
                  <a:schemeClr val="bg1"/>
                </a:solidFill>
                <a:latin typeface="Adobe Clean Light" charset="0"/>
                <a:ea typeface="Adobe Clean Light" charset="0"/>
                <a:cs typeface="Adobe Clean Light" charset="0"/>
              </a:defRPr>
            </a:lvl3pPr>
            <a:lvl4pPr>
              <a:buClr>
                <a:schemeClr val="bg1">
                  <a:lumMod val="50000"/>
                </a:schemeClr>
              </a:buClr>
              <a:defRPr b="0" i="0">
                <a:solidFill>
                  <a:schemeClr val="bg1"/>
                </a:solidFill>
                <a:latin typeface="Adobe Clean Light" charset="0"/>
                <a:ea typeface="Adobe Clean Light" charset="0"/>
                <a:cs typeface="Adobe Clean Light" charset="0"/>
              </a:defRPr>
            </a:lvl4pPr>
            <a:lvl5pPr>
              <a:buClr>
                <a:schemeClr val="bg1">
                  <a:lumMod val="50000"/>
                </a:schemeClr>
              </a:buClr>
              <a:defRPr b="0" i="0">
                <a:solidFill>
                  <a:schemeClr val="bg1"/>
                </a:solidFill>
                <a:latin typeface="Adobe Clean Light" charset="0"/>
                <a:ea typeface="Adobe Clean Light" charset="0"/>
                <a:cs typeface="Adobe Clean Light"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itle 1"/>
          <p:cNvSpPr>
            <a:spLocks noGrp="1"/>
          </p:cNvSpPr>
          <p:nvPr>
            <p:ph type="title"/>
          </p:nvPr>
        </p:nvSpPr>
        <p:spPr>
          <a:xfrm>
            <a:off x="304721" y="287507"/>
            <a:ext cx="11579384" cy="593725"/>
          </a:xfrm>
        </p:spPr>
        <p:txBody>
          <a:bodyPr/>
          <a:lstStyle>
            <a:lvl1pPr>
              <a:defRPr sz="3200" b="0" i="0">
                <a:solidFill>
                  <a:schemeClr val="bg1"/>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pic>
        <p:nvPicPr>
          <p:cNvPr id="17" name="Picture 1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18"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rgbClr val="FFFFFF"/>
                </a:solidFill>
                <a:latin typeface="Adobe Clean" pitchFamily="-111" charset="0"/>
              </a:rPr>
              <a:t>© 2015 Adobe Systems Incorporated.  All Rights Reserved.  Adobe Confidential.</a:t>
            </a:r>
            <a:endParaRPr lang="en-US" sz="700" dirty="0">
              <a:solidFill>
                <a:srgbClr val="FFFFFF"/>
              </a:solidFill>
              <a:latin typeface="Adobe Clean" pitchFamily="-111" charset="0"/>
            </a:endParaRPr>
          </a:p>
        </p:txBody>
      </p:sp>
      <p:sp>
        <p:nvSpPr>
          <p:cNvPr id="19" name="Date Placeholder 3"/>
          <p:cNvSpPr>
            <a:spLocks noGrp="1"/>
          </p:cNvSpPr>
          <p:nvPr>
            <p:ph type="dt" sz="half" idx="2"/>
          </p:nvPr>
        </p:nvSpPr>
        <p:spPr>
          <a:xfrm>
            <a:off x="5586545"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pPr/>
              <a:t>12/03/16</a:t>
            </a:fld>
            <a:endParaRPr lang="en-US" dirty="0"/>
          </a:p>
        </p:txBody>
      </p:sp>
      <p:sp>
        <p:nvSpPr>
          <p:cNvPr id="20" name="Footer Placeholder 4"/>
          <p:cNvSpPr>
            <a:spLocks noGrp="1"/>
          </p:cNvSpPr>
          <p:nvPr>
            <p:ph type="ftr" sz="quarter" idx="3"/>
          </p:nvPr>
        </p:nvSpPr>
        <p:spPr>
          <a:xfrm>
            <a:off x="281441"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dirty="0"/>
          </a:p>
        </p:txBody>
      </p:sp>
      <p:sp>
        <p:nvSpPr>
          <p:cNvPr id="21" name="Slide Number Placeholder 5"/>
          <p:cNvSpPr>
            <a:spLocks noGrp="1"/>
          </p:cNvSpPr>
          <p:nvPr>
            <p:ph type="sldNum" sz="quarter" idx="4"/>
          </p:nvPr>
        </p:nvSpPr>
        <p:spPr>
          <a:xfrm>
            <a:off x="5586545"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pPr algn="ctr"/>
              <a:t>‹#›</a:t>
            </a:fld>
            <a:endParaRPr lang="en-US" dirty="0"/>
          </a:p>
        </p:txBody>
      </p:sp>
    </p:spTree>
    <p:extLst>
      <p:ext uri="{BB962C8B-B14F-4D97-AF65-F5344CB8AC3E}">
        <p14:creationId xmlns:p14="http://schemas.microsoft.com/office/powerpoint/2010/main" val="12760479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AB78257-7A7E-4BBC-BB44-767E213B120F}" type="datetime1">
              <a:rPr lang="en-US" smtClean="0"/>
              <a:pPr/>
              <a:t>12/03/16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algn="ctr"/>
            <a:fld id="{90156F56-D5AE-4C6F-B826-C69D1BC521BB}" type="slidenum">
              <a:rPr lang="en-US" smtClean="0"/>
              <a:pPr algn="ctr"/>
              <a:t>‹#›</a:t>
            </a:fld>
            <a:endParaRPr lang="en-US" dirty="0"/>
          </a:p>
        </p:txBody>
      </p:sp>
      <p:sp>
        <p:nvSpPr>
          <p:cNvPr id="9" name="Rectangle 5"/>
          <p:cNvSpPr>
            <a:spLocks noChangeArrowheads="1"/>
          </p:cNvSpPr>
          <p:nvPr userDrawn="1"/>
        </p:nvSpPr>
        <p:spPr bwMode="auto">
          <a:xfrm>
            <a:off x="0" y="225630"/>
            <a:ext cx="12188825" cy="6216734"/>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10" name="Content Placeholder 2"/>
          <p:cNvSpPr>
            <a:spLocks noGrp="1"/>
          </p:cNvSpPr>
          <p:nvPr>
            <p:ph idx="13"/>
          </p:nvPr>
        </p:nvSpPr>
        <p:spPr>
          <a:xfrm>
            <a:off x="304721" y="1143000"/>
            <a:ext cx="11579384" cy="5181600"/>
          </a:xfrm>
          <a:prstGeom prst="rect">
            <a:avLst/>
          </a:prstGeom>
        </p:spPr>
        <p:txBody>
          <a:bodyPr/>
          <a:lstStyle>
            <a:lvl1pPr>
              <a:buClr>
                <a:schemeClr val="bg1">
                  <a:lumMod val="50000"/>
                </a:schemeClr>
              </a:buClr>
              <a:defRPr sz="2400" b="0" i="0">
                <a:solidFill>
                  <a:schemeClr val="bg1"/>
                </a:solidFill>
                <a:latin typeface="Adobe Clean Light" charset="0"/>
                <a:ea typeface="Adobe Clean Light" charset="0"/>
                <a:cs typeface="Adobe Clean Light" charset="0"/>
              </a:defRPr>
            </a:lvl1pPr>
            <a:lvl2pPr>
              <a:buClr>
                <a:schemeClr val="bg1">
                  <a:lumMod val="50000"/>
                </a:schemeClr>
              </a:buClr>
              <a:defRPr b="0" i="0">
                <a:solidFill>
                  <a:schemeClr val="bg1"/>
                </a:solidFill>
                <a:latin typeface="Adobe Clean Light" charset="0"/>
                <a:ea typeface="Adobe Clean Light" charset="0"/>
                <a:cs typeface="Adobe Clean Light" charset="0"/>
              </a:defRPr>
            </a:lvl2pPr>
            <a:lvl3pPr>
              <a:buClr>
                <a:schemeClr val="bg1">
                  <a:lumMod val="50000"/>
                </a:schemeClr>
              </a:buClr>
              <a:defRPr b="0" i="0">
                <a:solidFill>
                  <a:schemeClr val="bg1"/>
                </a:solidFill>
                <a:latin typeface="Adobe Clean Light" charset="0"/>
                <a:ea typeface="Adobe Clean Light" charset="0"/>
                <a:cs typeface="Adobe Clean Light" charset="0"/>
              </a:defRPr>
            </a:lvl3pPr>
            <a:lvl4pPr>
              <a:buClr>
                <a:schemeClr val="bg1">
                  <a:lumMod val="50000"/>
                </a:schemeClr>
              </a:buClr>
              <a:defRPr b="0" i="0">
                <a:solidFill>
                  <a:schemeClr val="bg1"/>
                </a:solidFill>
                <a:latin typeface="Adobe Clean Light" charset="0"/>
                <a:ea typeface="Adobe Clean Light" charset="0"/>
                <a:cs typeface="Adobe Clean Light" charset="0"/>
              </a:defRPr>
            </a:lvl4pPr>
            <a:lvl5pPr>
              <a:buClr>
                <a:schemeClr val="bg1">
                  <a:lumMod val="50000"/>
                </a:schemeClr>
              </a:buClr>
              <a:defRPr b="0" i="0">
                <a:solidFill>
                  <a:schemeClr val="bg1"/>
                </a:solidFill>
                <a:latin typeface="Adobe Clean Light" charset="0"/>
                <a:ea typeface="Adobe Clean Light" charset="0"/>
                <a:cs typeface="Adobe Clean Light"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itle 1"/>
          <p:cNvSpPr>
            <a:spLocks noGrp="1"/>
          </p:cNvSpPr>
          <p:nvPr>
            <p:ph type="title"/>
          </p:nvPr>
        </p:nvSpPr>
        <p:spPr>
          <a:xfrm>
            <a:off x="304721" y="287507"/>
            <a:ext cx="11579384" cy="593725"/>
          </a:xfrm>
        </p:spPr>
        <p:txBody>
          <a:bodyPr/>
          <a:lstStyle>
            <a:lvl1pPr>
              <a:defRPr sz="3200" b="0" i="0">
                <a:solidFill>
                  <a:schemeClr val="bg1"/>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176656646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AB78257-7A7E-4BBC-BB44-767E213B120F}" type="datetime1">
              <a:rPr lang="en-US" smtClean="0"/>
              <a:pPr/>
              <a:t>12/03/16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algn="ctr"/>
            <a:fld id="{90156F56-D5AE-4C6F-B826-C69D1BC521BB}" type="slidenum">
              <a:rPr lang="en-US" smtClean="0"/>
              <a:pPr algn="ctr"/>
              <a:t>‹#›</a:t>
            </a:fld>
            <a:endParaRPr lang="en-US" dirty="0"/>
          </a:p>
        </p:txBody>
      </p:sp>
      <p:sp>
        <p:nvSpPr>
          <p:cNvPr id="6" name="Rectangle 5"/>
          <p:cNvSpPr>
            <a:spLocks noChangeArrowheads="1"/>
          </p:cNvSpPr>
          <p:nvPr userDrawn="1"/>
        </p:nvSpPr>
        <p:spPr bwMode="auto">
          <a:xfrm>
            <a:off x="0" y="0"/>
            <a:ext cx="12188825" cy="6442364"/>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7" name="Content Placeholder 2"/>
          <p:cNvSpPr>
            <a:spLocks noGrp="1"/>
          </p:cNvSpPr>
          <p:nvPr>
            <p:ph idx="13"/>
          </p:nvPr>
        </p:nvSpPr>
        <p:spPr>
          <a:xfrm>
            <a:off x="304721" y="1143000"/>
            <a:ext cx="11579384" cy="5181600"/>
          </a:xfrm>
          <a:prstGeom prst="rect">
            <a:avLst/>
          </a:prstGeom>
        </p:spPr>
        <p:txBody>
          <a:bodyPr/>
          <a:lstStyle>
            <a:lvl1pPr>
              <a:buClr>
                <a:schemeClr val="bg1">
                  <a:lumMod val="50000"/>
                </a:schemeClr>
              </a:buClr>
              <a:defRPr sz="2400" b="0" i="0">
                <a:solidFill>
                  <a:schemeClr val="bg1"/>
                </a:solidFill>
                <a:latin typeface="Adobe Clean Light" charset="0"/>
                <a:ea typeface="Adobe Clean Light" charset="0"/>
                <a:cs typeface="Adobe Clean Light" charset="0"/>
              </a:defRPr>
            </a:lvl1pPr>
            <a:lvl2pPr>
              <a:buClr>
                <a:schemeClr val="bg1">
                  <a:lumMod val="50000"/>
                </a:schemeClr>
              </a:buClr>
              <a:defRPr b="0" i="0">
                <a:solidFill>
                  <a:schemeClr val="bg1"/>
                </a:solidFill>
                <a:latin typeface="Adobe Clean Light" charset="0"/>
                <a:ea typeface="Adobe Clean Light" charset="0"/>
                <a:cs typeface="Adobe Clean Light" charset="0"/>
              </a:defRPr>
            </a:lvl2pPr>
            <a:lvl3pPr>
              <a:buClr>
                <a:schemeClr val="bg1">
                  <a:lumMod val="50000"/>
                </a:schemeClr>
              </a:buClr>
              <a:defRPr b="0" i="0">
                <a:solidFill>
                  <a:schemeClr val="bg1"/>
                </a:solidFill>
                <a:latin typeface="Adobe Clean Light" charset="0"/>
                <a:ea typeface="Adobe Clean Light" charset="0"/>
                <a:cs typeface="Adobe Clean Light" charset="0"/>
              </a:defRPr>
            </a:lvl3pPr>
            <a:lvl4pPr>
              <a:buClr>
                <a:schemeClr val="bg1">
                  <a:lumMod val="50000"/>
                </a:schemeClr>
              </a:buClr>
              <a:defRPr b="0" i="0">
                <a:solidFill>
                  <a:schemeClr val="bg1"/>
                </a:solidFill>
                <a:latin typeface="Adobe Clean Light" charset="0"/>
                <a:ea typeface="Adobe Clean Light" charset="0"/>
                <a:cs typeface="Adobe Clean Light" charset="0"/>
              </a:defRPr>
            </a:lvl4pPr>
            <a:lvl5pPr>
              <a:buClr>
                <a:schemeClr val="bg1">
                  <a:lumMod val="50000"/>
                </a:schemeClr>
              </a:buClr>
              <a:defRPr b="0" i="0">
                <a:solidFill>
                  <a:schemeClr val="bg1"/>
                </a:solidFill>
                <a:latin typeface="Adobe Clean Light" charset="0"/>
                <a:ea typeface="Adobe Clean Light" charset="0"/>
                <a:cs typeface="Adobe Clean Light"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itle 1"/>
          <p:cNvSpPr>
            <a:spLocks noGrp="1"/>
          </p:cNvSpPr>
          <p:nvPr>
            <p:ph type="title"/>
          </p:nvPr>
        </p:nvSpPr>
        <p:spPr>
          <a:xfrm>
            <a:off x="304721" y="287507"/>
            <a:ext cx="11579384" cy="593725"/>
          </a:xfrm>
        </p:spPr>
        <p:txBody>
          <a:bodyPr/>
          <a:lstStyle>
            <a:lvl1pPr>
              <a:defRPr sz="3200" b="0" i="0">
                <a:solidFill>
                  <a:schemeClr val="bg1"/>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17211070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ck Content Area">
    <p:spTree>
      <p:nvGrpSpPr>
        <p:cNvPr id="1" name=""/>
        <p:cNvGrpSpPr/>
        <p:nvPr/>
      </p:nvGrpSpPr>
      <p:grpSpPr>
        <a:xfrm>
          <a:off x="0" y="0"/>
          <a:ext cx="0" cy="0"/>
          <a:chOff x="0" y="0"/>
          <a:chExt cx="0" cy="0"/>
        </a:xfrm>
      </p:grpSpPr>
      <p:sp>
        <p:nvSpPr>
          <p:cNvPr id="13" name="Rectangle 12"/>
          <p:cNvSpPr>
            <a:spLocks noChangeArrowheads="1"/>
          </p:cNvSpPr>
          <p:nvPr userDrawn="1"/>
        </p:nvSpPr>
        <p:spPr bwMode="auto">
          <a:xfrm>
            <a:off x="0" y="0"/>
            <a:ext cx="12188825" cy="6858000"/>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14" name="Content Placeholder 2"/>
          <p:cNvSpPr>
            <a:spLocks noGrp="1"/>
          </p:cNvSpPr>
          <p:nvPr>
            <p:ph idx="13"/>
          </p:nvPr>
        </p:nvSpPr>
        <p:spPr>
          <a:xfrm>
            <a:off x="304721" y="1143000"/>
            <a:ext cx="11579384" cy="5181600"/>
          </a:xfrm>
          <a:prstGeom prst="rect">
            <a:avLst/>
          </a:prstGeom>
        </p:spPr>
        <p:txBody>
          <a:bodyPr/>
          <a:lstStyle>
            <a:lvl1pPr>
              <a:buClr>
                <a:schemeClr val="bg1">
                  <a:lumMod val="50000"/>
                </a:schemeClr>
              </a:buClr>
              <a:defRPr sz="2400" b="0" i="0">
                <a:solidFill>
                  <a:schemeClr val="bg1"/>
                </a:solidFill>
                <a:latin typeface="Adobe Clean Light" charset="0"/>
                <a:ea typeface="Adobe Clean Light" charset="0"/>
                <a:cs typeface="Adobe Clean Light" charset="0"/>
              </a:defRPr>
            </a:lvl1pPr>
            <a:lvl2pPr>
              <a:buClr>
                <a:schemeClr val="bg1">
                  <a:lumMod val="50000"/>
                </a:schemeClr>
              </a:buClr>
              <a:defRPr b="0" i="0">
                <a:solidFill>
                  <a:schemeClr val="bg1"/>
                </a:solidFill>
                <a:latin typeface="Adobe Clean Light" charset="0"/>
                <a:ea typeface="Adobe Clean Light" charset="0"/>
                <a:cs typeface="Adobe Clean Light" charset="0"/>
              </a:defRPr>
            </a:lvl2pPr>
            <a:lvl3pPr>
              <a:buClr>
                <a:schemeClr val="bg1">
                  <a:lumMod val="50000"/>
                </a:schemeClr>
              </a:buClr>
              <a:defRPr b="0" i="0">
                <a:solidFill>
                  <a:schemeClr val="bg1"/>
                </a:solidFill>
                <a:latin typeface="Adobe Clean Light" charset="0"/>
                <a:ea typeface="Adobe Clean Light" charset="0"/>
                <a:cs typeface="Adobe Clean Light" charset="0"/>
              </a:defRPr>
            </a:lvl3pPr>
            <a:lvl4pPr>
              <a:buClr>
                <a:schemeClr val="bg1">
                  <a:lumMod val="50000"/>
                </a:schemeClr>
              </a:buClr>
              <a:defRPr b="0" i="0">
                <a:solidFill>
                  <a:schemeClr val="bg1"/>
                </a:solidFill>
                <a:latin typeface="Adobe Clean Light" charset="0"/>
                <a:ea typeface="Adobe Clean Light" charset="0"/>
                <a:cs typeface="Adobe Clean Light" charset="0"/>
              </a:defRPr>
            </a:lvl4pPr>
            <a:lvl5pPr>
              <a:buClr>
                <a:schemeClr val="bg1">
                  <a:lumMod val="50000"/>
                </a:schemeClr>
              </a:buClr>
              <a:defRPr b="0" i="0">
                <a:solidFill>
                  <a:schemeClr val="bg1"/>
                </a:solidFill>
                <a:latin typeface="Adobe Clean Light" charset="0"/>
                <a:ea typeface="Adobe Clean Light" charset="0"/>
                <a:cs typeface="Adobe Clean Light"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Title 1"/>
          <p:cNvSpPr>
            <a:spLocks noGrp="1"/>
          </p:cNvSpPr>
          <p:nvPr>
            <p:ph type="title"/>
          </p:nvPr>
        </p:nvSpPr>
        <p:spPr>
          <a:xfrm>
            <a:off x="304721" y="287507"/>
            <a:ext cx="11579384" cy="593725"/>
          </a:xfrm>
        </p:spPr>
        <p:txBody>
          <a:bodyPr/>
          <a:lstStyle>
            <a:lvl1pPr>
              <a:defRPr sz="3200" b="0" i="0">
                <a:solidFill>
                  <a:schemeClr val="bg1"/>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9"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rgbClr val="FFFFFF"/>
                </a:solidFill>
                <a:latin typeface="Adobe Clean" pitchFamily="-111" charset="0"/>
              </a:rPr>
              <a:t>© 2015 Adobe Systems Incorporated.  All Rights Reserved.  Adobe Confidential.</a:t>
            </a:r>
            <a:endParaRPr lang="en-US" sz="700" dirty="0">
              <a:solidFill>
                <a:srgbClr val="FFFFFF"/>
              </a:solidFill>
              <a:latin typeface="Adobe Clean" pitchFamily="-111" charset="0"/>
            </a:endParaRPr>
          </a:p>
        </p:txBody>
      </p:sp>
      <p:sp>
        <p:nvSpPr>
          <p:cNvPr id="10" name="Date Placeholder 3"/>
          <p:cNvSpPr>
            <a:spLocks noGrp="1"/>
          </p:cNvSpPr>
          <p:nvPr>
            <p:ph type="dt" sz="half" idx="2"/>
          </p:nvPr>
        </p:nvSpPr>
        <p:spPr>
          <a:xfrm>
            <a:off x="5586545"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pPr/>
              <a:t>12/03/16</a:t>
            </a:fld>
            <a:endParaRPr lang="en-US" dirty="0"/>
          </a:p>
        </p:txBody>
      </p:sp>
      <p:sp>
        <p:nvSpPr>
          <p:cNvPr id="11" name="Footer Placeholder 4"/>
          <p:cNvSpPr>
            <a:spLocks noGrp="1"/>
          </p:cNvSpPr>
          <p:nvPr>
            <p:ph type="ftr" sz="quarter" idx="3"/>
          </p:nvPr>
        </p:nvSpPr>
        <p:spPr>
          <a:xfrm>
            <a:off x="281441"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dirty="0"/>
          </a:p>
        </p:txBody>
      </p:sp>
      <p:sp>
        <p:nvSpPr>
          <p:cNvPr id="12" name="Slide Number Placeholder 5"/>
          <p:cNvSpPr>
            <a:spLocks noGrp="1"/>
          </p:cNvSpPr>
          <p:nvPr>
            <p:ph type="sldNum" sz="quarter" idx="4"/>
          </p:nvPr>
        </p:nvSpPr>
        <p:spPr>
          <a:xfrm>
            <a:off x="5586545"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pPr algn="ct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Rectangle 5"/>
          <p:cNvSpPr>
            <a:spLocks noChangeArrowheads="1"/>
          </p:cNvSpPr>
          <p:nvPr userDrawn="1"/>
        </p:nvSpPr>
        <p:spPr bwMode="auto">
          <a:xfrm>
            <a:off x="0" y="0"/>
            <a:ext cx="1218882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9" tIns="45720" rIns="91439" bIns="45720" anchor="ctr"/>
          <a:lstStyle/>
          <a:p>
            <a:pPr algn="ctr" rtl="0" fontAlgn="base">
              <a:spcBef>
                <a:spcPct val="0"/>
              </a:spcBef>
              <a:spcAft>
                <a:spcPct val="0"/>
              </a:spcAft>
            </a:pPr>
            <a:endParaRPr lang="en-US" kern="1200">
              <a:solidFill>
                <a:srgbClr val="FFFFFF"/>
              </a:solidFill>
              <a:latin typeface="+mn-lt"/>
              <a:ea typeface="ＭＳ Ｐゴシック" pitchFamily="-111" charset="-128"/>
              <a:cs typeface="+mn-cs"/>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387967" y="2449523"/>
            <a:ext cx="1412888" cy="1945495"/>
          </a:xfrm>
          <a:prstGeom prst="rect">
            <a:avLst/>
          </a:prstGeom>
        </p:spPr>
      </p:pic>
    </p:spTree>
    <p:extLst>
      <p:ext uri="{BB962C8B-B14F-4D97-AF65-F5344CB8AC3E}">
        <p14:creationId xmlns:p14="http://schemas.microsoft.com/office/powerpoint/2010/main" val="9256921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2" cy="6858000"/>
          </a:xfrm>
          <a:prstGeom prst="rect">
            <a:avLst/>
          </a:prstGeom>
        </p:spPr>
      </p:pic>
      <p:pic>
        <p:nvPicPr>
          <p:cNvPr id="9" name="Picture 8"/>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641182" y="-2383"/>
            <a:ext cx="417909" cy="685799"/>
          </a:xfrm>
          <a:prstGeom prst="rect">
            <a:avLst/>
          </a:prstGeom>
        </p:spPr>
      </p:pic>
    </p:spTree>
    <p:extLst>
      <p:ext uri="{BB962C8B-B14F-4D97-AF65-F5344CB8AC3E}">
        <p14:creationId xmlns:p14="http://schemas.microsoft.com/office/powerpoint/2010/main" val="2370742235"/>
      </p:ext>
    </p:extLst>
  </p:cSld>
  <p:clrMapOvr>
    <a:masterClrMapping/>
  </p:clrMapOvr>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6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B78257-7A7E-4BBC-BB44-767E213B120F}" type="datetime1">
              <a:rPr lang="en-US" smtClean="0"/>
              <a:pPr/>
              <a:t>12/03/16</a:t>
            </a:fld>
            <a:endParaRPr lang="en-US" dirty="0"/>
          </a:p>
        </p:txBody>
      </p:sp>
      <p:sp>
        <p:nvSpPr>
          <p:cNvPr id="4" name="Footer Placeholder 3"/>
          <p:cNvSpPr>
            <a:spLocks noGrp="1"/>
          </p:cNvSpPr>
          <p:nvPr>
            <p:ph type="ftr" sz="quarter" idx="11"/>
          </p:nvPr>
        </p:nvSpPr>
        <p:spPr>
          <a:xfrm>
            <a:off x="281441" y="6629400"/>
            <a:ext cx="5203530" cy="168274"/>
          </a:xfrm>
          <a:prstGeom prst="rect">
            <a:avLst/>
          </a:prstGeom>
        </p:spPr>
        <p:txBody>
          <a:bodyPr/>
          <a:lstStyle/>
          <a:p>
            <a:endParaRPr lang="en-US" dirty="0"/>
          </a:p>
        </p:txBody>
      </p:sp>
      <p:sp>
        <p:nvSpPr>
          <p:cNvPr id="5" name="Slide Number Placeholder 4"/>
          <p:cNvSpPr>
            <a:spLocks noGrp="1"/>
          </p:cNvSpPr>
          <p:nvPr>
            <p:ph type="sldNum" sz="quarter" idx="12"/>
          </p:nvPr>
        </p:nvSpPr>
        <p:spPr/>
        <p:txBody>
          <a:bodyPr/>
          <a:lstStyle/>
          <a:p>
            <a:pPr algn="ctr"/>
            <a:fld id="{90156F56-D5AE-4C6F-B826-C69D1BC521BB}" type="slidenum">
              <a:rPr lang="en-US" smtClean="0"/>
              <a:pPr algn="ctr"/>
              <a:t>‹#›</a:t>
            </a:fld>
            <a:endParaRPr lang="en-US" dirty="0"/>
          </a:p>
        </p:txBody>
      </p:sp>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1" y="894"/>
            <a:ext cx="12190415" cy="6449120"/>
          </a:xfrm>
          <a:prstGeom prst="rect">
            <a:avLst/>
          </a:prstGeom>
        </p:spPr>
      </p:pic>
      <p:pic>
        <p:nvPicPr>
          <p:cNvPr id="7" name="Picture 2" descr="C:\Users\Alexander\Desktop\spacepolygonpngclear.png"/>
          <p:cNvPicPr>
            <a:picLocks noChangeAspect="1" noChangeArrowheads="1"/>
          </p:cNvPicPr>
          <p:nvPr userDrawn="1"/>
        </p:nvPicPr>
        <p:blipFill>
          <a:blip r:embed="rId3">
            <a:extLst>
              <a:ext uri="{28A0092B-C50C-407E-A947-70E740481C1C}">
                <a14:useLocalDpi xmlns:a14="http://schemas.microsoft.com/office/drawing/2010/main"/>
              </a:ext>
            </a:extLst>
          </a:blip>
          <a:srcRect/>
          <a:stretch>
            <a:fillRect/>
          </a:stretch>
        </p:blipFill>
        <p:spPr bwMode="auto">
          <a:xfrm>
            <a:off x="0" y="10584"/>
            <a:ext cx="12185651" cy="6445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3690393"/>
      </p:ext>
    </p:extLst>
  </p:cSld>
  <p:clrMapOvr>
    <a:masterClrMapping/>
  </p:clrMapOvr>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Date Placeholder 3"/>
          <p:cNvSpPr>
            <a:spLocks noGrp="1"/>
          </p:cNvSpPr>
          <p:nvPr>
            <p:ph type="dt" sz="half" idx="10"/>
          </p:nvPr>
        </p:nvSpPr>
        <p:spPr/>
        <p:txBody>
          <a:bodyPr/>
          <a:lstStyle/>
          <a:p>
            <a:fld id="{79050707-6B9C-41AD-8E71-8169BFD8CE9E}" type="datetime1">
              <a:rPr lang="en-US" smtClean="0"/>
              <a:pPr/>
              <a:t>12/03/16</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pPr algn="ctr"/>
              <a:t>‹#›</a:t>
            </a:fld>
            <a:endParaRPr lang="en-US" dirty="0"/>
          </a:p>
        </p:txBody>
      </p:sp>
    </p:spTree>
    <p:extLst>
      <p:ext uri="{BB962C8B-B14F-4D97-AF65-F5344CB8AC3E}">
        <p14:creationId xmlns:p14="http://schemas.microsoft.com/office/powerpoint/2010/main" val="1051554184"/>
      </p:ext>
    </p:extLst>
  </p:cSld>
  <p:clrMapOvr>
    <a:masterClrMapping/>
  </p:clrMapOvr>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type="obj">
  <p:cSld name="White - 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spcBef>
                <a:spcPts val="1200"/>
              </a:spcBef>
              <a:defRPr/>
            </a:lvl1pPr>
            <a:lvl2pPr>
              <a:spcBef>
                <a:spcPts val="1200"/>
              </a:spcBef>
              <a:defRPr/>
            </a:lvl2pPr>
            <a:lvl3pPr>
              <a:spcBef>
                <a:spcPts val="1200"/>
              </a:spcBef>
              <a:defRPr/>
            </a:lvl3pPr>
            <a:lvl4pPr>
              <a:spcBef>
                <a:spcPts val="1200"/>
              </a:spcBef>
              <a:defRPr/>
            </a:lvl4pPr>
            <a:lvl5pPr>
              <a:spcBef>
                <a:spcPts val="1200"/>
              </a:spcBef>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Footer Placeholder 4"/>
          <p:cNvSpPr>
            <a:spLocks noGrp="1"/>
          </p:cNvSpPr>
          <p:nvPr>
            <p:ph type="ftr" sz="quarter" idx="11"/>
          </p:nvPr>
        </p:nvSpPr>
        <p:spPr/>
        <p:txBody>
          <a:bodyPr/>
          <a:lstStyle/>
          <a:p>
            <a:r>
              <a:rPr lang="en-US" smtClean="0"/>
              <a:t>Footer Text</a:t>
            </a:r>
            <a:endParaRPr lang="en-US"/>
          </a:p>
        </p:txBody>
      </p:sp>
    </p:spTree>
    <p:extLst>
      <p:ext uri="{BB962C8B-B14F-4D97-AF65-F5344CB8AC3E}">
        <p14:creationId xmlns:p14="http://schemas.microsoft.com/office/powerpoint/2010/main" val="2853344913"/>
      </p:ext>
    </p:extLst>
  </p:cSld>
  <p:clrMapOvr>
    <a:masterClrMapping/>
  </p:clrMapOvr>
  <p:transition xmlns:p14="http://schemas.microsoft.com/office/powerpoint/2010/mai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825"/>
            <a:ext cx="12192002" cy="6445526"/>
          </a:xfrm>
          <a:prstGeom prst="rect">
            <a:avLst/>
          </a:prstGeom>
        </p:spPr>
      </p:pic>
      <p:sp>
        <p:nvSpPr>
          <p:cNvPr id="20" name="Rectangle 19"/>
          <p:cNvSpPr>
            <a:spLocks noChangeArrowheads="1"/>
          </p:cNvSpPr>
          <p:nvPr userDrawn="1"/>
        </p:nvSpPr>
        <p:spPr bwMode="auto">
          <a:xfrm>
            <a:off x="0" y="6447098"/>
            <a:ext cx="12192000" cy="410902"/>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pic>
        <p:nvPicPr>
          <p:cNvPr id="15" name="Picture 14"/>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16"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rgbClr val="FFFFFF"/>
                </a:solidFill>
                <a:latin typeface="Adobe Clean" pitchFamily="-111" charset="0"/>
              </a:rPr>
              <a:t>© 2015 Adobe Systems Incorporated.  All Rights Reserved.  Adobe Confidential.</a:t>
            </a:r>
            <a:endParaRPr lang="en-US" sz="700" dirty="0">
              <a:solidFill>
                <a:srgbClr val="FFFFFF"/>
              </a:solidFill>
              <a:latin typeface="Adobe Clean" pitchFamily="-111" charset="0"/>
            </a:endParaRPr>
          </a:p>
        </p:txBody>
      </p:sp>
      <p:sp>
        <p:nvSpPr>
          <p:cNvPr id="17" name="Date Placeholder 3"/>
          <p:cNvSpPr>
            <a:spLocks noGrp="1"/>
          </p:cNvSpPr>
          <p:nvPr>
            <p:ph type="dt" sz="half" idx="2"/>
          </p:nvPr>
        </p:nvSpPr>
        <p:spPr>
          <a:xfrm>
            <a:off x="5586545"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pPr/>
              <a:t>12/03/16</a:t>
            </a:fld>
            <a:endParaRPr lang="en-US" dirty="0"/>
          </a:p>
        </p:txBody>
      </p:sp>
      <p:sp>
        <p:nvSpPr>
          <p:cNvPr id="18" name="Footer Placeholder 4"/>
          <p:cNvSpPr>
            <a:spLocks noGrp="1"/>
          </p:cNvSpPr>
          <p:nvPr>
            <p:ph type="ftr" sz="quarter" idx="3"/>
          </p:nvPr>
        </p:nvSpPr>
        <p:spPr>
          <a:xfrm>
            <a:off x="281441"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dirty="0"/>
          </a:p>
        </p:txBody>
      </p:sp>
      <p:sp>
        <p:nvSpPr>
          <p:cNvPr id="19" name="Slide Number Placeholder 5"/>
          <p:cNvSpPr>
            <a:spLocks noGrp="1"/>
          </p:cNvSpPr>
          <p:nvPr>
            <p:ph type="sldNum" sz="quarter" idx="4"/>
          </p:nvPr>
        </p:nvSpPr>
        <p:spPr>
          <a:xfrm>
            <a:off x="5586545"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pPr algn="ctr"/>
              <a:t>‹#›</a:t>
            </a:fld>
            <a:endParaRPr lang="en-US" dirty="0"/>
          </a:p>
        </p:txBody>
      </p:sp>
    </p:spTree>
    <p:extLst>
      <p:ext uri="{BB962C8B-B14F-4D97-AF65-F5344CB8AC3E}">
        <p14:creationId xmlns:p14="http://schemas.microsoft.com/office/powerpoint/2010/main" val="3130614697"/>
      </p:ext>
    </p:extLst>
  </p:cSld>
  <p:clrMapOvr>
    <a:masterClrMapping/>
  </p:clrMapOvr>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2" cy="6858000"/>
          </a:xfrm>
          <a:prstGeom prst="rect">
            <a:avLst/>
          </a:prstGeom>
        </p:spPr>
      </p:pic>
      <p:sp>
        <p:nvSpPr>
          <p:cNvPr id="14" name="Rectangle 13"/>
          <p:cNvSpPr>
            <a:spLocks noChangeArrowheads="1"/>
          </p:cNvSpPr>
          <p:nvPr userDrawn="1"/>
        </p:nvSpPr>
        <p:spPr bwMode="auto">
          <a:xfrm>
            <a:off x="0" y="6447098"/>
            <a:ext cx="12192000" cy="410902"/>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pic>
        <p:nvPicPr>
          <p:cNvPr id="15" name="Picture 14"/>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16"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rgbClr val="FFFFFF"/>
                </a:solidFill>
                <a:latin typeface="Adobe Clean" pitchFamily="-111" charset="0"/>
              </a:rPr>
              <a:t>© 2015 Adobe Systems Incorporated.  All Rights Reserved.  Adobe Confidential.</a:t>
            </a:r>
            <a:endParaRPr lang="en-US" sz="700" dirty="0">
              <a:solidFill>
                <a:srgbClr val="FFFFFF"/>
              </a:solidFill>
              <a:latin typeface="Adobe Clean" pitchFamily="-111" charset="0"/>
            </a:endParaRPr>
          </a:p>
        </p:txBody>
      </p:sp>
      <p:sp>
        <p:nvSpPr>
          <p:cNvPr id="17" name="Date Placeholder 3"/>
          <p:cNvSpPr>
            <a:spLocks noGrp="1"/>
          </p:cNvSpPr>
          <p:nvPr>
            <p:ph type="dt" sz="half" idx="2"/>
          </p:nvPr>
        </p:nvSpPr>
        <p:spPr>
          <a:xfrm>
            <a:off x="5586545"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pPr/>
              <a:t>12/03/16</a:t>
            </a:fld>
            <a:endParaRPr lang="en-US" dirty="0"/>
          </a:p>
        </p:txBody>
      </p:sp>
      <p:sp>
        <p:nvSpPr>
          <p:cNvPr id="18" name="Footer Placeholder 4"/>
          <p:cNvSpPr>
            <a:spLocks noGrp="1"/>
          </p:cNvSpPr>
          <p:nvPr>
            <p:ph type="ftr" sz="quarter" idx="3"/>
          </p:nvPr>
        </p:nvSpPr>
        <p:spPr>
          <a:xfrm>
            <a:off x="281441"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dirty="0"/>
          </a:p>
        </p:txBody>
      </p:sp>
      <p:sp>
        <p:nvSpPr>
          <p:cNvPr id="19" name="Slide Number Placeholder 5"/>
          <p:cNvSpPr>
            <a:spLocks noGrp="1"/>
          </p:cNvSpPr>
          <p:nvPr>
            <p:ph type="sldNum" sz="quarter" idx="4"/>
          </p:nvPr>
        </p:nvSpPr>
        <p:spPr>
          <a:xfrm>
            <a:off x="5586545"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pPr algn="ctr"/>
              <a:t>‹#›</a:t>
            </a:fld>
            <a:endParaRPr lang="en-US" dirty="0"/>
          </a:p>
        </p:txBody>
      </p:sp>
      <p:sp>
        <p:nvSpPr>
          <p:cNvPr id="10" name="Rectangle 9"/>
          <p:cNvSpPr/>
          <p:nvPr userDrawn="1"/>
        </p:nvSpPr>
        <p:spPr>
          <a:xfrm>
            <a:off x="1420586" y="1366157"/>
            <a:ext cx="9367157" cy="3456214"/>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49768923"/>
      </p:ext>
    </p:extLst>
  </p:cSld>
  <p:clrMapOvr>
    <a:masterClrMapping/>
  </p:clrMapOvr>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2" cy="6858000"/>
          </a:xfrm>
          <a:prstGeom prst="rect">
            <a:avLst/>
          </a:prstGeom>
        </p:spPr>
      </p:pic>
      <p:sp>
        <p:nvSpPr>
          <p:cNvPr id="14" name="Rectangle 13"/>
          <p:cNvSpPr>
            <a:spLocks noChangeArrowheads="1"/>
          </p:cNvSpPr>
          <p:nvPr userDrawn="1"/>
        </p:nvSpPr>
        <p:spPr bwMode="auto">
          <a:xfrm>
            <a:off x="0" y="6447098"/>
            <a:ext cx="12192000" cy="410902"/>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pic>
        <p:nvPicPr>
          <p:cNvPr id="15" name="Picture 14"/>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16"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rgbClr val="FFFFFF"/>
                </a:solidFill>
                <a:latin typeface="Adobe Clean" pitchFamily="-111" charset="0"/>
              </a:rPr>
              <a:t>© 2015 Adobe Systems Incorporated.  All Rights Reserved.  Adobe Confidential.</a:t>
            </a:r>
            <a:endParaRPr lang="en-US" sz="700" dirty="0">
              <a:solidFill>
                <a:srgbClr val="FFFFFF"/>
              </a:solidFill>
              <a:latin typeface="Adobe Clean" pitchFamily="-111" charset="0"/>
            </a:endParaRPr>
          </a:p>
        </p:txBody>
      </p:sp>
      <p:sp>
        <p:nvSpPr>
          <p:cNvPr id="17" name="Date Placeholder 3"/>
          <p:cNvSpPr>
            <a:spLocks noGrp="1"/>
          </p:cNvSpPr>
          <p:nvPr>
            <p:ph type="dt" sz="half" idx="2"/>
          </p:nvPr>
        </p:nvSpPr>
        <p:spPr>
          <a:xfrm>
            <a:off x="5586545"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pPr/>
              <a:t>12/03/16</a:t>
            </a:fld>
            <a:endParaRPr lang="en-US" dirty="0"/>
          </a:p>
        </p:txBody>
      </p:sp>
      <p:sp>
        <p:nvSpPr>
          <p:cNvPr id="18" name="Footer Placeholder 4"/>
          <p:cNvSpPr>
            <a:spLocks noGrp="1"/>
          </p:cNvSpPr>
          <p:nvPr>
            <p:ph type="ftr" sz="quarter" idx="3"/>
          </p:nvPr>
        </p:nvSpPr>
        <p:spPr>
          <a:xfrm>
            <a:off x="281441"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dirty="0"/>
          </a:p>
        </p:txBody>
      </p:sp>
      <p:sp>
        <p:nvSpPr>
          <p:cNvPr id="19" name="Slide Number Placeholder 5"/>
          <p:cNvSpPr>
            <a:spLocks noGrp="1"/>
          </p:cNvSpPr>
          <p:nvPr>
            <p:ph type="sldNum" sz="quarter" idx="4"/>
          </p:nvPr>
        </p:nvSpPr>
        <p:spPr>
          <a:xfrm>
            <a:off x="5586545"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pPr algn="ctr"/>
              <a:t>‹#›</a:t>
            </a:fld>
            <a:endParaRPr lang="en-US" dirty="0"/>
          </a:p>
        </p:txBody>
      </p:sp>
      <p:sp>
        <p:nvSpPr>
          <p:cNvPr id="11" name="Rectangle 10"/>
          <p:cNvSpPr/>
          <p:nvPr userDrawn="1"/>
        </p:nvSpPr>
        <p:spPr>
          <a:xfrm>
            <a:off x="-3176" y="-1"/>
            <a:ext cx="12195176" cy="1747521"/>
          </a:xfrm>
          <a:prstGeom prst="rect">
            <a:avLst/>
          </a:prstGeom>
          <a:gradFill flip="none" rotWithShape="1">
            <a:gsLst>
              <a:gs pos="0">
                <a:schemeClr val="tx1">
                  <a:alpha val="80000"/>
                </a:schemeClr>
              </a:gs>
              <a:gs pos="100000">
                <a:schemeClr val="tx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p:cNvSpPr>
            <a:spLocks noGrp="1"/>
          </p:cNvSpPr>
          <p:nvPr>
            <p:ph type="title"/>
          </p:nvPr>
        </p:nvSpPr>
        <p:spPr>
          <a:xfrm>
            <a:off x="304721" y="287507"/>
            <a:ext cx="11579384" cy="593725"/>
          </a:xfrm>
        </p:spPr>
        <p:txBody>
          <a:bodyPr/>
          <a:lstStyle>
            <a:lvl1pPr>
              <a:defRPr sz="3200" b="0" i="0">
                <a:solidFill>
                  <a:schemeClr val="bg1"/>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1027572731"/>
      </p:ext>
    </p:extLst>
  </p:cSld>
  <p:clrMapOvr>
    <a:masterClrMapping/>
  </p:clrMapOvr>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peaker">
    <p:spTree>
      <p:nvGrpSpPr>
        <p:cNvPr id="1" name=""/>
        <p:cNvGrpSpPr/>
        <p:nvPr/>
      </p:nvGrpSpPr>
      <p:grpSpPr>
        <a:xfrm>
          <a:off x="0" y="0"/>
          <a:ext cx="0" cy="0"/>
          <a:chOff x="0" y="0"/>
          <a:chExt cx="0" cy="0"/>
        </a:xfrm>
      </p:grpSpPr>
      <p:pic>
        <p:nvPicPr>
          <p:cNvPr id="23" name="Picture 2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825" cy="6856213"/>
          </a:xfrm>
          <a:prstGeom prst="rect">
            <a:avLst/>
          </a:prstGeom>
        </p:spPr>
      </p:pic>
      <p:sp>
        <p:nvSpPr>
          <p:cNvPr id="14" name="Rectangle 13"/>
          <p:cNvSpPr>
            <a:spLocks noChangeArrowheads="1"/>
          </p:cNvSpPr>
          <p:nvPr userDrawn="1"/>
        </p:nvSpPr>
        <p:spPr bwMode="auto">
          <a:xfrm>
            <a:off x="0" y="6447098"/>
            <a:ext cx="12192000" cy="410902"/>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pic>
        <p:nvPicPr>
          <p:cNvPr id="15" name="Picture 14"/>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16"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rgbClr val="FFFFFF"/>
                </a:solidFill>
                <a:latin typeface="Adobe Clean" pitchFamily="-111" charset="0"/>
              </a:rPr>
              <a:t>© 2015 Adobe Systems Incorporated.  All Rights Reserved.  Adobe Confidential.</a:t>
            </a:r>
            <a:endParaRPr lang="en-US" sz="700" dirty="0">
              <a:solidFill>
                <a:srgbClr val="FFFFFF"/>
              </a:solidFill>
              <a:latin typeface="Adobe Clean" pitchFamily="-111" charset="0"/>
            </a:endParaRPr>
          </a:p>
        </p:txBody>
      </p:sp>
      <p:sp>
        <p:nvSpPr>
          <p:cNvPr id="17" name="Date Placeholder 3"/>
          <p:cNvSpPr>
            <a:spLocks noGrp="1"/>
          </p:cNvSpPr>
          <p:nvPr>
            <p:ph type="dt" sz="half" idx="2"/>
          </p:nvPr>
        </p:nvSpPr>
        <p:spPr>
          <a:xfrm>
            <a:off x="5586545"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pPr/>
              <a:t>12/03/16</a:t>
            </a:fld>
            <a:endParaRPr lang="en-US" dirty="0"/>
          </a:p>
        </p:txBody>
      </p:sp>
      <p:sp>
        <p:nvSpPr>
          <p:cNvPr id="18" name="Footer Placeholder 4"/>
          <p:cNvSpPr>
            <a:spLocks noGrp="1"/>
          </p:cNvSpPr>
          <p:nvPr>
            <p:ph type="ftr" sz="quarter" idx="3"/>
          </p:nvPr>
        </p:nvSpPr>
        <p:spPr>
          <a:xfrm>
            <a:off x="281441"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dirty="0"/>
          </a:p>
        </p:txBody>
      </p:sp>
      <p:sp>
        <p:nvSpPr>
          <p:cNvPr id="19" name="Slide Number Placeholder 5"/>
          <p:cNvSpPr>
            <a:spLocks noGrp="1"/>
          </p:cNvSpPr>
          <p:nvPr>
            <p:ph type="sldNum" sz="quarter" idx="4"/>
          </p:nvPr>
        </p:nvSpPr>
        <p:spPr>
          <a:xfrm>
            <a:off x="5586545"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pPr algn="ctr"/>
              <a:t>‹#›</a:t>
            </a:fld>
            <a:endParaRPr lang="en-US" dirty="0"/>
          </a:p>
        </p:txBody>
      </p:sp>
    </p:spTree>
    <p:extLst>
      <p:ext uri="{BB962C8B-B14F-4D97-AF65-F5344CB8AC3E}">
        <p14:creationId xmlns:p14="http://schemas.microsoft.com/office/powerpoint/2010/main" val="124465789"/>
      </p:ext>
    </p:extLst>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ingle Column Overlay">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2">
            <a:extLst>
              <a:ext uri="{28A0092B-C50C-407E-A947-70E740481C1C}">
                <a14:useLocalDpi xmlns:a14="http://schemas.microsoft.com/office/drawing/2010/main" val="0"/>
              </a:ext>
            </a:extLst>
          </a:blip>
          <a:srcRect r="5487" b="5487"/>
          <a:stretch/>
        </p:blipFill>
        <p:spPr>
          <a:xfrm>
            <a:off x="-3176" y="-1"/>
            <a:ext cx="12188825" cy="6856213"/>
          </a:xfrm>
          <a:prstGeom prst="rect">
            <a:avLst/>
          </a:prstGeom>
        </p:spPr>
      </p:pic>
      <p:sp>
        <p:nvSpPr>
          <p:cNvPr id="22" name="Rectangle 21"/>
          <p:cNvSpPr/>
          <p:nvPr userDrawn="1"/>
        </p:nvSpPr>
        <p:spPr>
          <a:xfrm>
            <a:off x="-3176" y="0"/>
            <a:ext cx="12195176" cy="6870860"/>
          </a:xfrm>
          <a:prstGeom prst="rect">
            <a:avLst/>
          </a:pr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userDrawn="1"/>
        </p:nvSpPr>
        <p:spPr>
          <a:xfrm>
            <a:off x="-3176" y="-1"/>
            <a:ext cx="12195176" cy="1747521"/>
          </a:xfrm>
          <a:prstGeom prst="rect">
            <a:avLst/>
          </a:prstGeom>
          <a:gradFill flip="none" rotWithShape="1">
            <a:gsLst>
              <a:gs pos="0">
                <a:schemeClr val="tx1">
                  <a:alpha val="73000"/>
                </a:schemeClr>
              </a:gs>
              <a:gs pos="100000">
                <a:schemeClr val="tx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1"/>
          <p:cNvSpPr>
            <a:spLocks noGrp="1"/>
          </p:cNvSpPr>
          <p:nvPr>
            <p:ph type="title"/>
          </p:nvPr>
        </p:nvSpPr>
        <p:spPr>
          <a:xfrm>
            <a:off x="304721" y="287507"/>
            <a:ext cx="11579384" cy="593725"/>
          </a:xfrm>
        </p:spPr>
        <p:txBody>
          <a:bodyPr/>
          <a:lstStyle>
            <a:lvl1pPr>
              <a:defRPr sz="3200" b="0" i="0">
                <a:solidFill>
                  <a:schemeClr val="bg1"/>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sp>
        <p:nvSpPr>
          <p:cNvPr id="14" name="Rectangle 13"/>
          <p:cNvSpPr>
            <a:spLocks noChangeArrowheads="1"/>
          </p:cNvSpPr>
          <p:nvPr userDrawn="1"/>
        </p:nvSpPr>
        <p:spPr bwMode="auto">
          <a:xfrm>
            <a:off x="0" y="6447098"/>
            <a:ext cx="12192000" cy="410902"/>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pic>
        <p:nvPicPr>
          <p:cNvPr id="15" name="Picture 14"/>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16"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rgbClr val="FFFFFF"/>
                </a:solidFill>
                <a:latin typeface="Adobe Clean" pitchFamily="-111" charset="0"/>
              </a:rPr>
              <a:t>© 2015 Adobe Systems Incorporated.  All Rights Reserved.  Adobe Confidential.</a:t>
            </a:r>
            <a:endParaRPr lang="en-US" sz="700" dirty="0">
              <a:solidFill>
                <a:srgbClr val="FFFFFF"/>
              </a:solidFill>
              <a:latin typeface="Adobe Clean" pitchFamily="-111" charset="0"/>
            </a:endParaRPr>
          </a:p>
        </p:txBody>
      </p:sp>
      <p:sp>
        <p:nvSpPr>
          <p:cNvPr id="17" name="Date Placeholder 3"/>
          <p:cNvSpPr>
            <a:spLocks noGrp="1"/>
          </p:cNvSpPr>
          <p:nvPr>
            <p:ph type="dt" sz="half" idx="2"/>
          </p:nvPr>
        </p:nvSpPr>
        <p:spPr>
          <a:xfrm>
            <a:off x="5586545"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pPr/>
              <a:t>12/03/16</a:t>
            </a:fld>
            <a:endParaRPr lang="en-US" dirty="0"/>
          </a:p>
        </p:txBody>
      </p:sp>
      <p:sp>
        <p:nvSpPr>
          <p:cNvPr id="18" name="Footer Placeholder 4"/>
          <p:cNvSpPr>
            <a:spLocks noGrp="1"/>
          </p:cNvSpPr>
          <p:nvPr>
            <p:ph type="ftr" sz="quarter" idx="3"/>
          </p:nvPr>
        </p:nvSpPr>
        <p:spPr>
          <a:xfrm>
            <a:off x="281441"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dirty="0"/>
          </a:p>
        </p:txBody>
      </p:sp>
      <p:sp>
        <p:nvSpPr>
          <p:cNvPr id="19" name="Slide Number Placeholder 5"/>
          <p:cNvSpPr>
            <a:spLocks noGrp="1"/>
          </p:cNvSpPr>
          <p:nvPr>
            <p:ph type="sldNum" sz="quarter" idx="4"/>
          </p:nvPr>
        </p:nvSpPr>
        <p:spPr>
          <a:xfrm>
            <a:off x="5586545"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pPr algn="ctr"/>
              <a:t>‹#›</a:t>
            </a:fld>
            <a:endParaRPr lang="en-US" dirty="0"/>
          </a:p>
        </p:txBody>
      </p:sp>
      <p:sp>
        <p:nvSpPr>
          <p:cNvPr id="11" name="Rectangle 10"/>
          <p:cNvSpPr/>
          <p:nvPr userDrawn="1"/>
        </p:nvSpPr>
        <p:spPr>
          <a:xfrm>
            <a:off x="426720" y="1278367"/>
            <a:ext cx="11355036" cy="4502673"/>
          </a:xfrm>
          <a:prstGeom prst="rect">
            <a:avLst/>
          </a:prstGeom>
          <a:solidFill>
            <a:srgbClr val="000000">
              <a:alpha val="8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4601539"/>
      </p:ext>
    </p:extLst>
  </p:cSld>
  <p:clrMapOvr>
    <a:masterClrMapping/>
  </p:clrMapOvr>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ree Column Overlay">
    <p:spTree>
      <p:nvGrpSpPr>
        <p:cNvPr id="1" name=""/>
        <p:cNvGrpSpPr/>
        <p:nvPr/>
      </p:nvGrpSpPr>
      <p:grpSpPr>
        <a:xfrm>
          <a:off x="0" y="0"/>
          <a:ext cx="0" cy="0"/>
          <a:chOff x="0" y="0"/>
          <a:chExt cx="0" cy="0"/>
        </a:xfrm>
      </p:grpSpPr>
      <p:pic>
        <p:nvPicPr>
          <p:cNvPr id="25" name="Picture 2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88825" cy="6856213"/>
          </a:xfrm>
          <a:prstGeom prst="rect">
            <a:avLst/>
          </a:prstGeom>
        </p:spPr>
      </p:pic>
      <p:sp>
        <p:nvSpPr>
          <p:cNvPr id="22" name="Rectangle 21"/>
          <p:cNvSpPr/>
          <p:nvPr userDrawn="1"/>
        </p:nvSpPr>
        <p:spPr>
          <a:xfrm>
            <a:off x="-3175" y="-12860"/>
            <a:ext cx="12192000" cy="687086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userDrawn="1"/>
        </p:nvSpPr>
        <p:spPr>
          <a:xfrm>
            <a:off x="-3176" y="-1"/>
            <a:ext cx="12195176" cy="1747521"/>
          </a:xfrm>
          <a:prstGeom prst="rect">
            <a:avLst/>
          </a:prstGeom>
          <a:gradFill flip="none" rotWithShape="1">
            <a:gsLst>
              <a:gs pos="0">
                <a:schemeClr val="tx1">
                  <a:alpha val="73000"/>
                </a:schemeClr>
              </a:gs>
              <a:gs pos="100000">
                <a:schemeClr val="tx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1"/>
          <p:cNvSpPr>
            <a:spLocks noGrp="1"/>
          </p:cNvSpPr>
          <p:nvPr>
            <p:ph type="title"/>
          </p:nvPr>
        </p:nvSpPr>
        <p:spPr>
          <a:xfrm>
            <a:off x="304721" y="287507"/>
            <a:ext cx="11579384" cy="593725"/>
          </a:xfrm>
        </p:spPr>
        <p:txBody>
          <a:bodyPr/>
          <a:lstStyle>
            <a:lvl1pPr>
              <a:defRPr sz="3200" b="0" i="0">
                <a:solidFill>
                  <a:schemeClr val="bg1"/>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sp>
        <p:nvSpPr>
          <p:cNvPr id="14" name="Rectangle 13"/>
          <p:cNvSpPr>
            <a:spLocks noChangeArrowheads="1"/>
          </p:cNvSpPr>
          <p:nvPr userDrawn="1"/>
        </p:nvSpPr>
        <p:spPr bwMode="auto">
          <a:xfrm>
            <a:off x="0" y="6447098"/>
            <a:ext cx="12192000" cy="410902"/>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pic>
        <p:nvPicPr>
          <p:cNvPr id="15" name="Picture 14"/>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16"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rgbClr val="FFFFFF"/>
                </a:solidFill>
                <a:latin typeface="Adobe Clean" pitchFamily="-111" charset="0"/>
              </a:rPr>
              <a:t>© 2015 Adobe Systems Incorporated.  All Rights Reserved.  Adobe Confidential.</a:t>
            </a:r>
            <a:endParaRPr lang="en-US" sz="700" dirty="0">
              <a:solidFill>
                <a:srgbClr val="FFFFFF"/>
              </a:solidFill>
              <a:latin typeface="Adobe Clean" pitchFamily="-111" charset="0"/>
            </a:endParaRPr>
          </a:p>
        </p:txBody>
      </p:sp>
      <p:sp>
        <p:nvSpPr>
          <p:cNvPr id="17" name="Date Placeholder 3"/>
          <p:cNvSpPr>
            <a:spLocks noGrp="1"/>
          </p:cNvSpPr>
          <p:nvPr>
            <p:ph type="dt" sz="half" idx="2"/>
          </p:nvPr>
        </p:nvSpPr>
        <p:spPr>
          <a:xfrm>
            <a:off x="5586545"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pPr/>
              <a:t>12/03/16</a:t>
            </a:fld>
            <a:endParaRPr lang="en-US" dirty="0"/>
          </a:p>
        </p:txBody>
      </p:sp>
      <p:sp>
        <p:nvSpPr>
          <p:cNvPr id="18" name="Footer Placeholder 4"/>
          <p:cNvSpPr>
            <a:spLocks noGrp="1"/>
          </p:cNvSpPr>
          <p:nvPr>
            <p:ph type="ftr" sz="quarter" idx="3"/>
          </p:nvPr>
        </p:nvSpPr>
        <p:spPr>
          <a:xfrm>
            <a:off x="281441"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dirty="0"/>
          </a:p>
        </p:txBody>
      </p:sp>
      <p:sp>
        <p:nvSpPr>
          <p:cNvPr id="19" name="Slide Number Placeholder 5"/>
          <p:cNvSpPr>
            <a:spLocks noGrp="1"/>
          </p:cNvSpPr>
          <p:nvPr>
            <p:ph type="sldNum" sz="quarter" idx="4"/>
          </p:nvPr>
        </p:nvSpPr>
        <p:spPr>
          <a:xfrm>
            <a:off x="5586545"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pPr algn="ctr"/>
              <a:t>‹#›</a:t>
            </a:fld>
            <a:endParaRPr lang="en-US" dirty="0"/>
          </a:p>
        </p:txBody>
      </p:sp>
      <p:sp>
        <p:nvSpPr>
          <p:cNvPr id="11" name="Rectangle 10"/>
          <p:cNvSpPr/>
          <p:nvPr userDrawn="1"/>
        </p:nvSpPr>
        <p:spPr>
          <a:xfrm>
            <a:off x="434997" y="1278367"/>
            <a:ext cx="3508115" cy="4502673"/>
          </a:xfrm>
          <a:prstGeom prst="rect">
            <a:avLst/>
          </a:prstGeom>
          <a:solidFill>
            <a:srgbClr val="000000">
              <a:alpha val="8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userDrawn="1"/>
        </p:nvSpPr>
        <p:spPr>
          <a:xfrm>
            <a:off x="4350180" y="1278367"/>
            <a:ext cx="3508115" cy="4502673"/>
          </a:xfrm>
          <a:prstGeom prst="rect">
            <a:avLst/>
          </a:prstGeom>
          <a:solidFill>
            <a:srgbClr val="000000">
              <a:alpha val="8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8265363" y="1278367"/>
            <a:ext cx="3508115" cy="4502673"/>
          </a:xfrm>
          <a:prstGeom prst="rect">
            <a:avLst/>
          </a:prstGeom>
          <a:solidFill>
            <a:srgbClr val="000000">
              <a:alpha val="8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41552173"/>
      </p:ext>
    </p:extLst>
  </p:cSld>
  <p:clrMapOvr>
    <a:masterClrMapping/>
  </p:clrMapOvr>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2" cy="6858000"/>
          </a:xfrm>
          <a:prstGeom prst="rect">
            <a:avLst/>
          </a:prstGeom>
        </p:spPr>
      </p:pic>
      <p:sp>
        <p:nvSpPr>
          <p:cNvPr id="14" name="Rectangle 13"/>
          <p:cNvSpPr>
            <a:spLocks noChangeArrowheads="1"/>
          </p:cNvSpPr>
          <p:nvPr userDrawn="1"/>
        </p:nvSpPr>
        <p:spPr bwMode="auto">
          <a:xfrm>
            <a:off x="0" y="6447098"/>
            <a:ext cx="12192000" cy="410902"/>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pic>
        <p:nvPicPr>
          <p:cNvPr id="15" name="Picture 14"/>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16"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rgbClr val="FFFFFF"/>
                </a:solidFill>
                <a:latin typeface="Adobe Clean" pitchFamily="-111" charset="0"/>
              </a:rPr>
              <a:t>© 2015 Adobe Systems Incorporated.  All Rights Reserved.  Adobe Confidential.</a:t>
            </a:r>
            <a:endParaRPr lang="en-US" sz="700" dirty="0">
              <a:solidFill>
                <a:srgbClr val="FFFFFF"/>
              </a:solidFill>
              <a:latin typeface="Adobe Clean" pitchFamily="-111" charset="0"/>
            </a:endParaRPr>
          </a:p>
        </p:txBody>
      </p:sp>
      <p:sp>
        <p:nvSpPr>
          <p:cNvPr id="17" name="Date Placeholder 3"/>
          <p:cNvSpPr>
            <a:spLocks noGrp="1"/>
          </p:cNvSpPr>
          <p:nvPr>
            <p:ph type="dt" sz="half" idx="2"/>
          </p:nvPr>
        </p:nvSpPr>
        <p:spPr>
          <a:xfrm>
            <a:off x="5586545"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pPr/>
              <a:t>12/03/16</a:t>
            </a:fld>
            <a:endParaRPr lang="en-US" dirty="0"/>
          </a:p>
        </p:txBody>
      </p:sp>
      <p:sp>
        <p:nvSpPr>
          <p:cNvPr id="18" name="Footer Placeholder 4"/>
          <p:cNvSpPr>
            <a:spLocks noGrp="1"/>
          </p:cNvSpPr>
          <p:nvPr>
            <p:ph type="ftr" sz="quarter" idx="3"/>
          </p:nvPr>
        </p:nvSpPr>
        <p:spPr>
          <a:xfrm>
            <a:off x="281441"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dirty="0"/>
          </a:p>
        </p:txBody>
      </p:sp>
      <p:sp>
        <p:nvSpPr>
          <p:cNvPr id="19" name="Slide Number Placeholder 5"/>
          <p:cNvSpPr>
            <a:spLocks noGrp="1"/>
          </p:cNvSpPr>
          <p:nvPr>
            <p:ph type="sldNum" sz="quarter" idx="4"/>
          </p:nvPr>
        </p:nvSpPr>
        <p:spPr>
          <a:xfrm>
            <a:off x="5586545"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pPr algn="ctr"/>
              <a:t>‹#›</a:t>
            </a:fld>
            <a:endParaRPr lang="en-US" dirty="0"/>
          </a:p>
        </p:txBody>
      </p:sp>
      <p:sp>
        <p:nvSpPr>
          <p:cNvPr id="10" name="Rectangle 9"/>
          <p:cNvSpPr/>
          <p:nvPr userDrawn="1"/>
        </p:nvSpPr>
        <p:spPr>
          <a:xfrm>
            <a:off x="0" y="2986347"/>
            <a:ext cx="12191999" cy="3482202"/>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userDrawn="1"/>
        </p:nvSpPr>
        <p:spPr>
          <a:xfrm>
            <a:off x="3771900" y="10817502"/>
            <a:ext cx="5765800" cy="2708434"/>
          </a:xfrm>
          <a:prstGeom prst="rect">
            <a:avLst/>
          </a:prstGeom>
          <a:noFill/>
          <a:effectLst>
            <a:outerShdw blurRad="127000" algn="ctr" rotWithShape="0">
              <a:prstClr val="black">
                <a:alpha val="70000"/>
              </a:prstClr>
            </a:outerShdw>
          </a:effectLst>
        </p:spPr>
        <p:txBody>
          <a:bodyPr wrap="square" rtlCol="0">
            <a:spAutoFit/>
          </a:bodyPr>
          <a:lstStyle/>
          <a:p>
            <a:r>
              <a:rPr lang="en-US" sz="17000" b="1" i="0" kern="1100" spc="-190" baseline="0" dirty="0" smtClean="0">
                <a:solidFill>
                  <a:schemeClr val="bg1"/>
                </a:solidFill>
                <a:latin typeface="Museo Slab 700" charset="0"/>
                <a:ea typeface="Museo Slab 700" charset="0"/>
                <a:cs typeface="Museo Slab 700" charset="0"/>
              </a:rPr>
              <a:t>Q&amp;A</a:t>
            </a:r>
            <a:endParaRPr lang="en-US" sz="17000" b="1" i="0" kern="1100" spc="-190" baseline="0" dirty="0">
              <a:solidFill>
                <a:schemeClr val="bg1"/>
              </a:solidFill>
              <a:latin typeface="Museo Slab 700" charset="0"/>
              <a:ea typeface="Museo Slab 700" charset="0"/>
              <a:cs typeface="Museo Slab 700" charset="0"/>
            </a:endParaRPr>
          </a:p>
        </p:txBody>
      </p:sp>
      <p:pic>
        <p:nvPicPr>
          <p:cNvPr id="4" name="Picture 3"/>
          <p:cNvPicPr>
            <a:picLocks noChangeAspect="1"/>
          </p:cNvPicPr>
          <p:nvPr userDrawn="1"/>
        </p:nvPicPr>
        <p:blipFill rotWithShape="1">
          <a:blip r:embed="rId4"/>
          <a:srcRect l="14731" t="17583" r="13610" b="31868"/>
          <a:stretch/>
        </p:blipFill>
        <p:spPr>
          <a:xfrm>
            <a:off x="3569674" y="1018427"/>
            <a:ext cx="5451231" cy="2426676"/>
          </a:xfrm>
          <a:prstGeom prst="rect">
            <a:avLst/>
          </a:prstGeom>
        </p:spPr>
      </p:pic>
    </p:spTree>
    <p:extLst>
      <p:ext uri="{BB962C8B-B14F-4D97-AF65-F5344CB8AC3E}">
        <p14:creationId xmlns:p14="http://schemas.microsoft.com/office/powerpoint/2010/main" val="104492546"/>
      </p:ext>
    </p:extLst>
  </p:cSld>
  <p:clrMapOvr>
    <a:masterClrMapping/>
  </p:clrMapOvr>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theme" Target="../theme/theme1.xml"/><Relationship Id="rId24" Type="http://schemas.openxmlformats.org/officeDocument/2006/relationships/image" Target="../media/image1.jpg"/><Relationship Id="rId25"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4">
            <a:extLst>
              <a:ext uri="{28A0092B-C50C-407E-A947-70E740481C1C}">
                <a14:useLocalDpi xmlns:a14="http://schemas.microsoft.com/office/drawing/2010/main" val="0"/>
              </a:ext>
            </a:extLst>
          </a:blip>
          <a:stretch>
            <a:fillRect/>
          </a:stretch>
        </p:blipFill>
        <p:spPr>
          <a:xfrm>
            <a:off x="0" y="0"/>
            <a:ext cx="12192002" cy="6858000"/>
          </a:xfrm>
          <a:prstGeom prst="rect">
            <a:avLst/>
          </a:prstGeom>
        </p:spPr>
      </p:pic>
      <p:sp>
        <p:nvSpPr>
          <p:cNvPr id="14" name="Rectangle 13"/>
          <p:cNvSpPr/>
          <p:nvPr userDrawn="1"/>
        </p:nvSpPr>
        <p:spPr bwMode="auto">
          <a:xfrm>
            <a:off x="-1" y="6442075"/>
            <a:ext cx="12188826" cy="415925"/>
          </a:xfrm>
          <a:prstGeom prst="rect">
            <a:avLst/>
          </a:prstGeom>
          <a:gradFill>
            <a:gsLst>
              <a:gs pos="100000">
                <a:schemeClr val="tx1">
                  <a:alpha val="18000"/>
                </a:schemeClr>
              </a:gs>
              <a:gs pos="0">
                <a:schemeClr val="tx1">
                  <a:alpha val="61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108829" tIns="54414" rIns="108829" bIns="54414" anchor="ctr"/>
          <a:lstStyle/>
          <a:p>
            <a:pPr algn="ctr"/>
            <a:endParaRPr lang="en-US" b="0" i="0" u="none">
              <a:solidFill>
                <a:srgbClr val="FFFFFF"/>
              </a:solidFill>
              <a:ea typeface="ＭＳ Ｐゴシック" pitchFamily="-111" charset="-128"/>
            </a:endParaRPr>
          </a:p>
        </p:txBody>
      </p:sp>
      <p:pic>
        <p:nvPicPr>
          <p:cNvPr id="18" name="Picture 17"/>
          <p:cNvPicPr>
            <a:picLocks noChangeAspect="1"/>
          </p:cNvPicPr>
          <p:nvPr userDrawn="1"/>
        </p:nvPicPr>
        <p:blipFill>
          <a:blip r:embed="rId25" cstate="print">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19"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rgbClr val="FFFFFF"/>
                </a:solidFill>
                <a:latin typeface="Adobe Clean" pitchFamily="-111" charset="0"/>
              </a:rPr>
              <a:t>© 2015 Adobe Systems Incorporated.  All Rights Reserved.  Adobe Confidential.</a:t>
            </a:r>
            <a:endParaRPr lang="en-US" sz="700" dirty="0">
              <a:solidFill>
                <a:srgbClr val="FFFFFF"/>
              </a:solidFill>
              <a:latin typeface="Adobe Clean" pitchFamily="-111" charset="0"/>
            </a:endParaRPr>
          </a:p>
        </p:txBody>
      </p:sp>
      <p:sp>
        <p:nvSpPr>
          <p:cNvPr id="20" name="Date Placeholder 3"/>
          <p:cNvSpPr>
            <a:spLocks noGrp="1"/>
          </p:cNvSpPr>
          <p:nvPr>
            <p:ph type="dt" sz="half" idx="2"/>
          </p:nvPr>
        </p:nvSpPr>
        <p:spPr>
          <a:xfrm>
            <a:off x="5586545"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pPr/>
              <a:t>12/03/16</a:t>
            </a:fld>
            <a:endParaRPr lang="en-US" dirty="0"/>
          </a:p>
        </p:txBody>
      </p:sp>
      <p:sp>
        <p:nvSpPr>
          <p:cNvPr id="21" name="Footer Placeholder 4"/>
          <p:cNvSpPr>
            <a:spLocks noGrp="1"/>
          </p:cNvSpPr>
          <p:nvPr>
            <p:ph type="ftr" sz="quarter" idx="3"/>
          </p:nvPr>
        </p:nvSpPr>
        <p:spPr>
          <a:xfrm>
            <a:off x="281441"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dirty="0"/>
          </a:p>
        </p:txBody>
      </p:sp>
      <p:sp>
        <p:nvSpPr>
          <p:cNvPr id="22" name="Slide Number Placeholder 5"/>
          <p:cNvSpPr>
            <a:spLocks noGrp="1"/>
          </p:cNvSpPr>
          <p:nvPr>
            <p:ph type="sldNum" sz="quarter" idx="4"/>
          </p:nvPr>
        </p:nvSpPr>
        <p:spPr>
          <a:xfrm>
            <a:off x="5586545"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pPr algn="ctr"/>
              <a:t>‹#›</a:t>
            </a:fld>
            <a:endParaRPr lang="en-US" dirty="0"/>
          </a:p>
        </p:txBody>
      </p:sp>
      <p:sp>
        <p:nvSpPr>
          <p:cNvPr id="13" name="Rectangle 5"/>
          <p:cNvSpPr>
            <a:spLocks noChangeArrowheads="1"/>
          </p:cNvSpPr>
          <p:nvPr userDrawn="1"/>
        </p:nvSpPr>
        <p:spPr bwMode="auto">
          <a:xfrm>
            <a:off x="0" y="225630"/>
            <a:ext cx="12192003" cy="6216734"/>
          </a:xfrm>
          <a:prstGeom prst="rect">
            <a:avLst/>
          </a:prstGeom>
          <a:solidFill>
            <a:schemeClr val="bg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15" name="Title Placeholder 1"/>
          <p:cNvSpPr>
            <a:spLocks noGrp="1"/>
          </p:cNvSpPr>
          <p:nvPr>
            <p:ph type="title"/>
          </p:nvPr>
        </p:nvSpPr>
        <p:spPr>
          <a:xfrm>
            <a:off x="304721" y="287507"/>
            <a:ext cx="11579384" cy="593725"/>
          </a:xfrm>
          <a:prstGeom prst="rect">
            <a:avLst/>
          </a:prstGeom>
        </p:spPr>
        <p:txBody>
          <a:bodyPr vert="horz" lIns="108829" tIns="54414" rIns="108829" bIns="54414" rtlCol="0" anchor="ctr">
            <a:noAutofit/>
          </a:bodyPr>
          <a:lstStyle/>
          <a:p>
            <a:r>
              <a:rPr lang="en-US" dirty="0" smtClean="0"/>
              <a:t>Click to edit Master title style</a:t>
            </a:r>
            <a:endParaRPr lang="en-US" dirty="0"/>
          </a:p>
        </p:txBody>
      </p:sp>
      <p:sp>
        <p:nvSpPr>
          <p:cNvPr id="16" name="Text Placeholder 2"/>
          <p:cNvSpPr>
            <a:spLocks noGrp="1"/>
          </p:cNvSpPr>
          <p:nvPr>
            <p:ph type="body" idx="1"/>
          </p:nvPr>
        </p:nvSpPr>
        <p:spPr>
          <a:xfrm>
            <a:off x="304721" y="1143000"/>
            <a:ext cx="11579384" cy="5029200"/>
          </a:xfrm>
          <a:prstGeom prst="rect">
            <a:avLst/>
          </a:prstGeom>
        </p:spPr>
        <p:txBody>
          <a:bodyPr vert="horz" lIns="108829" tIns="54414" rIns="108829" bIns="54414"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 name="Rectangle 16"/>
          <p:cNvSpPr/>
          <p:nvPr userDrawn="1"/>
        </p:nvSpPr>
        <p:spPr bwMode="auto">
          <a:xfrm rot="10800000">
            <a:off x="-3177" y="-1"/>
            <a:ext cx="12188826" cy="225425"/>
          </a:xfrm>
          <a:prstGeom prst="rect">
            <a:avLst/>
          </a:prstGeom>
          <a:gradFill>
            <a:gsLst>
              <a:gs pos="52000">
                <a:schemeClr val="tx1">
                  <a:alpha val="0"/>
                </a:schemeClr>
              </a:gs>
              <a:gs pos="0">
                <a:schemeClr val="tx1">
                  <a:alpha val="3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108829" tIns="54414" rIns="108829" bIns="54414" anchor="ctr"/>
          <a:lstStyle/>
          <a:p>
            <a:pPr algn="ctr"/>
            <a:endParaRPr lang="en-US" b="0" i="0" u="none">
              <a:solidFill>
                <a:srgbClr val="FFFFFF"/>
              </a:solidFill>
              <a:ea typeface="ＭＳ Ｐゴシック" pitchFamily="-111" charset="-128"/>
            </a:endParaRPr>
          </a:p>
        </p:txBody>
      </p:sp>
    </p:spTree>
  </p:cSld>
  <p:clrMap bg1="lt1" tx1="dk1" bg2="lt2" tx2="dk2" accent1="accent1" accent2="accent2" accent3="accent3" accent4="accent4" accent5="accent5" accent6="accent6" hlink="hlink" folHlink="folHlink"/>
  <p:sldLayoutIdLst>
    <p:sldLayoutId id="2147483677" r:id="rId1"/>
    <p:sldLayoutId id="2147483673" r:id="rId2"/>
    <p:sldLayoutId id="2147483674" r:id="rId3"/>
    <p:sldLayoutId id="2147483675" r:id="rId4"/>
    <p:sldLayoutId id="2147483687" r:id="rId5"/>
    <p:sldLayoutId id="2147483689" r:id="rId6"/>
    <p:sldLayoutId id="2147483688" r:id="rId7"/>
    <p:sldLayoutId id="2147483686" r:id="rId8"/>
    <p:sldLayoutId id="2147483685" r:id="rId9"/>
    <p:sldLayoutId id="2147483658" r:id="rId10"/>
    <p:sldLayoutId id="2147483676" r:id="rId11"/>
    <p:sldLayoutId id="2147483680" r:id="rId12"/>
    <p:sldLayoutId id="2147483660" r:id="rId13"/>
    <p:sldLayoutId id="2147483681" r:id="rId14"/>
    <p:sldLayoutId id="2147483682" r:id="rId15"/>
    <p:sldLayoutId id="2147483683" r:id="rId16"/>
    <p:sldLayoutId id="2147483684" r:id="rId17"/>
    <p:sldLayoutId id="2147483661" r:id="rId18"/>
    <p:sldLayoutId id="2147483679" r:id="rId19"/>
    <p:sldLayoutId id="2147483690" r:id="rId20"/>
    <p:sldLayoutId id="2147483699" r:id="rId21"/>
    <p:sldLayoutId id="2147483700" r:id="rId22"/>
  </p:sldLayoutIdLst>
  <p:timing>
    <p:tnLst>
      <p:par>
        <p:cTn xmlns:p14="http://schemas.microsoft.com/office/powerpoint/2010/main" id="1" dur="indefinite" restart="never" nodeType="tmRoot"/>
      </p:par>
    </p:tnLst>
  </p:timing>
  <p:hf hdr="0" ftr="0" dt="0"/>
  <p:txStyles>
    <p:titleStyle>
      <a:lvl1pPr algn="l" defTabSz="1088291" rtl="0" eaLnBrk="1" latinLnBrk="0" hangingPunct="1">
        <a:spcBef>
          <a:spcPct val="0"/>
        </a:spcBef>
        <a:buNone/>
        <a:defRPr sz="3200" b="0" i="0" u="none" kern="1200">
          <a:solidFill>
            <a:schemeClr val="bg2">
              <a:lumMod val="50000"/>
            </a:schemeClr>
          </a:solidFill>
          <a:latin typeface="Adobe Clean Light" charset="0"/>
          <a:ea typeface="Adobe Clean Light" charset="0"/>
          <a:cs typeface="Adobe Clean Light" charset="0"/>
        </a:defRPr>
      </a:lvl1pPr>
    </p:titleStyle>
    <p:bodyStyle>
      <a:lvl1pPr marL="275852" indent="-275852" algn="l" defTabSz="1088291" rtl="0" eaLnBrk="1" latinLnBrk="0" hangingPunct="1">
        <a:spcBef>
          <a:spcPts val="714"/>
        </a:spcBef>
        <a:buClr>
          <a:schemeClr val="bg1">
            <a:lumMod val="50000"/>
          </a:schemeClr>
        </a:buClr>
        <a:buSzPct val="70000"/>
        <a:buFont typeface="Wingdings" pitchFamily="2" charset="2"/>
        <a:buChar char="§"/>
        <a:defRPr sz="2400" b="0" i="0" kern="1200">
          <a:solidFill>
            <a:schemeClr val="tx1"/>
          </a:solidFill>
          <a:latin typeface="Adobe Clean Light" charset="0"/>
          <a:ea typeface="Adobe Clean Light" charset="0"/>
          <a:cs typeface="Adobe Clean Light" charset="0"/>
        </a:defRPr>
      </a:lvl1pPr>
      <a:lvl2pPr marL="551703" indent="-275852" algn="l" defTabSz="1088291" rtl="0" eaLnBrk="1" latinLnBrk="0" hangingPunct="1">
        <a:spcBef>
          <a:spcPts val="714"/>
        </a:spcBef>
        <a:buClr>
          <a:schemeClr val="bg1">
            <a:lumMod val="50000"/>
          </a:schemeClr>
        </a:buClr>
        <a:buSzPct val="70000"/>
        <a:buFont typeface="Wingdings" pitchFamily="2" charset="2"/>
        <a:buChar char="§"/>
        <a:defRPr sz="2000" b="0" i="0" kern="1200">
          <a:solidFill>
            <a:schemeClr val="tx1"/>
          </a:solidFill>
          <a:latin typeface="Adobe Clean Light" charset="0"/>
          <a:ea typeface="Adobe Clean Light" charset="0"/>
          <a:cs typeface="Adobe Clean Light" charset="0"/>
        </a:defRPr>
      </a:lvl2pPr>
      <a:lvl3pPr marL="751979" indent="-200276" algn="l" defTabSz="1088291" rtl="0" eaLnBrk="1" latinLnBrk="0" hangingPunct="1">
        <a:spcBef>
          <a:spcPts val="714"/>
        </a:spcBef>
        <a:buClr>
          <a:schemeClr val="bg1">
            <a:lumMod val="50000"/>
          </a:schemeClr>
        </a:buClr>
        <a:buSzPct val="70000"/>
        <a:buFont typeface="Wingdings" pitchFamily="2" charset="2"/>
        <a:buChar char="§"/>
        <a:defRPr sz="1800" b="0" i="0" kern="1200">
          <a:solidFill>
            <a:schemeClr val="tx1"/>
          </a:solidFill>
          <a:latin typeface="Adobe Clean Light" charset="0"/>
          <a:ea typeface="Adobe Clean Light" charset="0"/>
          <a:cs typeface="Adobe Clean Light" charset="0"/>
        </a:defRPr>
      </a:lvl3pPr>
      <a:lvl4pPr marL="950366" indent="-198387" algn="l" defTabSz="1088291" rtl="0" eaLnBrk="1" latinLnBrk="0" hangingPunct="1">
        <a:spcBef>
          <a:spcPts val="714"/>
        </a:spcBef>
        <a:buClr>
          <a:schemeClr val="bg1">
            <a:lumMod val="50000"/>
          </a:schemeClr>
        </a:buClr>
        <a:buSzPct val="70000"/>
        <a:buFont typeface="Wingdings" pitchFamily="2" charset="2"/>
        <a:buChar char="§"/>
        <a:defRPr sz="1800" b="0" i="0" kern="1200">
          <a:solidFill>
            <a:schemeClr val="tx1"/>
          </a:solidFill>
          <a:latin typeface="Adobe Clean Light" charset="0"/>
          <a:ea typeface="Adobe Clean Light" charset="0"/>
          <a:cs typeface="Adobe Clean Light" charset="0"/>
        </a:defRPr>
      </a:lvl4pPr>
      <a:lvl5pPr marL="1088291" indent="-137926" algn="l" defTabSz="1088291" rtl="0" eaLnBrk="1" latinLnBrk="0" hangingPunct="1">
        <a:spcBef>
          <a:spcPts val="714"/>
        </a:spcBef>
        <a:buClr>
          <a:schemeClr val="bg1">
            <a:lumMod val="50000"/>
          </a:schemeClr>
        </a:buClr>
        <a:buSzPct val="70000"/>
        <a:buFont typeface="Wingdings" pitchFamily="2" charset="2"/>
        <a:buChar char="§"/>
        <a:defRPr sz="1400" b="0" i="0" kern="1200">
          <a:solidFill>
            <a:schemeClr val="tx1"/>
          </a:solidFill>
          <a:latin typeface="Adobe Clean Light" charset="0"/>
          <a:ea typeface="Adobe Clean Light" charset="0"/>
          <a:cs typeface="Adobe Clean Light" charset="0"/>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en-US"/>
      </a:defPPr>
      <a:lvl1pPr marL="0" algn="l" defTabSz="1088291" rtl="0" eaLnBrk="1" latinLnBrk="0" hangingPunct="1">
        <a:defRPr sz="2100" kern="1200">
          <a:solidFill>
            <a:schemeClr val="tx1"/>
          </a:solidFill>
          <a:latin typeface="+mn-lt"/>
          <a:ea typeface="+mn-ea"/>
          <a:cs typeface="+mn-cs"/>
        </a:defRPr>
      </a:lvl1pPr>
      <a:lvl2pPr marL="544145" algn="l" defTabSz="1088291" rtl="0" eaLnBrk="1" latinLnBrk="0" hangingPunct="1">
        <a:defRPr sz="2100" kern="1200">
          <a:solidFill>
            <a:schemeClr val="tx1"/>
          </a:solidFill>
          <a:latin typeface="+mn-lt"/>
          <a:ea typeface="+mn-ea"/>
          <a:cs typeface="+mn-cs"/>
        </a:defRPr>
      </a:lvl2pPr>
      <a:lvl3pPr marL="1088291" algn="l" defTabSz="1088291" rtl="0" eaLnBrk="1" latinLnBrk="0" hangingPunct="1">
        <a:defRPr sz="2100" kern="1200">
          <a:solidFill>
            <a:schemeClr val="tx1"/>
          </a:solidFill>
          <a:latin typeface="+mn-lt"/>
          <a:ea typeface="+mn-ea"/>
          <a:cs typeface="+mn-cs"/>
        </a:defRPr>
      </a:lvl3pPr>
      <a:lvl4pPr marL="1632436" algn="l" defTabSz="1088291" rtl="0" eaLnBrk="1" latinLnBrk="0" hangingPunct="1">
        <a:defRPr sz="2100" kern="1200">
          <a:solidFill>
            <a:schemeClr val="tx1"/>
          </a:solidFill>
          <a:latin typeface="+mn-lt"/>
          <a:ea typeface="+mn-ea"/>
          <a:cs typeface="+mn-cs"/>
        </a:defRPr>
      </a:lvl4pPr>
      <a:lvl5pPr marL="2176581" algn="l" defTabSz="1088291" rtl="0" eaLnBrk="1" latinLnBrk="0" hangingPunct="1">
        <a:defRPr sz="2100" kern="1200">
          <a:solidFill>
            <a:schemeClr val="tx1"/>
          </a:solidFill>
          <a:latin typeface="+mn-lt"/>
          <a:ea typeface="+mn-ea"/>
          <a:cs typeface="+mn-cs"/>
        </a:defRPr>
      </a:lvl5pPr>
      <a:lvl6pPr marL="2720726" algn="l" defTabSz="1088291" rtl="0" eaLnBrk="1" latinLnBrk="0" hangingPunct="1">
        <a:defRPr sz="2100" kern="1200">
          <a:solidFill>
            <a:schemeClr val="tx1"/>
          </a:solidFill>
          <a:latin typeface="+mn-lt"/>
          <a:ea typeface="+mn-ea"/>
          <a:cs typeface="+mn-cs"/>
        </a:defRPr>
      </a:lvl6pPr>
      <a:lvl7pPr marL="3264872" algn="l" defTabSz="1088291" rtl="0" eaLnBrk="1" latinLnBrk="0" hangingPunct="1">
        <a:defRPr sz="2100" kern="1200">
          <a:solidFill>
            <a:schemeClr val="tx1"/>
          </a:solidFill>
          <a:latin typeface="+mn-lt"/>
          <a:ea typeface="+mn-ea"/>
          <a:cs typeface="+mn-cs"/>
        </a:defRPr>
      </a:lvl7pPr>
      <a:lvl8pPr marL="3809017" algn="l" defTabSz="1088291" rtl="0" eaLnBrk="1" latinLnBrk="0" hangingPunct="1">
        <a:defRPr sz="2100" kern="1200">
          <a:solidFill>
            <a:schemeClr val="tx1"/>
          </a:solidFill>
          <a:latin typeface="+mn-lt"/>
          <a:ea typeface="+mn-ea"/>
          <a:cs typeface="+mn-cs"/>
        </a:defRPr>
      </a:lvl8pPr>
      <a:lvl9pPr marL="4353162" algn="l" defTabSz="1088291"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 Id="rId3"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2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0.xml"/><Relationship Id="rId2" Type="http://schemas.openxmlformats.org/officeDocument/2006/relationships/notesSlide" Target="../notesSlides/notesSlide7.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hyperlink" Target="mailto:vvenkata@adobe.com" TargetMode="External"/><Relationship Id="rId5" Type="http://schemas.openxmlformats.org/officeDocument/2006/relationships/hyperlink" Target="http://twitter.com/varunstech" TargetMode="External"/><Relationship Id="rId6" Type="http://schemas.openxmlformats.org/officeDocument/2006/relationships/hyperlink" Target="mailto:msculz@adobe.com" TargetMode="External"/><Relationship Id="rId7" Type="http://schemas.openxmlformats.org/officeDocument/2006/relationships/hyperlink" Target="http://www.markszulc.com" TargetMode="External"/><Relationship Id="rId8" Type="http://schemas.openxmlformats.org/officeDocument/2006/relationships/hyperlink" Target="http://twitter.com/mszulc" TargetMode="External"/><Relationship Id="rId1" Type="http://schemas.openxmlformats.org/officeDocument/2006/relationships/slideLayout" Target="../slideLayouts/slideLayout6.xml"/><Relationship Id="rId2" Type="http://schemas.openxmlformats.org/officeDocument/2006/relationships/image" Target="../media/image1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image" Target="../media/image38.png"/></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6.xml"/><Relationship Id="rId4" Type="http://schemas.openxmlformats.org/officeDocument/2006/relationships/diagramLayout" Target="../diagrams/layout6.xml"/><Relationship Id="rId5" Type="http://schemas.openxmlformats.org/officeDocument/2006/relationships/diagramQuickStyle" Target="../diagrams/quickStyle6.xml"/><Relationship Id="rId6" Type="http://schemas.openxmlformats.org/officeDocument/2006/relationships/diagramColors" Target="../diagrams/colors6.xml"/><Relationship Id="rId7" Type="http://schemas.microsoft.com/office/2007/relationships/diagramDrawing" Target="../diagrams/drawing6.xml"/><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diagramData" Target="../diagrams/data7.xml"/><Relationship Id="rId4" Type="http://schemas.openxmlformats.org/officeDocument/2006/relationships/diagramLayout" Target="../diagrams/layout7.xml"/><Relationship Id="rId5" Type="http://schemas.openxmlformats.org/officeDocument/2006/relationships/diagramQuickStyle" Target="../diagrams/quickStyle7.xml"/><Relationship Id="rId6" Type="http://schemas.openxmlformats.org/officeDocument/2006/relationships/diagramColors" Target="../diagrams/colors7.xml"/><Relationship Id="rId7" Type="http://schemas.microsoft.com/office/2007/relationships/diagramDrawing" Target="../diagrams/drawing7.xml"/><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 Id="rId3" Type="http://schemas.openxmlformats.org/officeDocument/2006/relationships/image" Target="../media/image22.png"/></Relationships>
</file>

<file path=ppt/slides/_rels/slide47.xml.rels><?xml version="1.0" encoding="UTF-8" standalone="yes"?>
<Relationships xmlns="http://schemas.openxmlformats.org/package/2006/relationships"><Relationship Id="rId3" Type="http://schemas.openxmlformats.org/officeDocument/2006/relationships/diagramData" Target="../diagrams/data8.xml"/><Relationship Id="rId4" Type="http://schemas.openxmlformats.org/officeDocument/2006/relationships/diagramLayout" Target="../diagrams/layout8.xml"/><Relationship Id="rId5" Type="http://schemas.openxmlformats.org/officeDocument/2006/relationships/diagramQuickStyle" Target="../diagrams/quickStyle8.xml"/><Relationship Id="rId6" Type="http://schemas.openxmlformats.org/officeDocument/2006/relationships/diagramColors" Target="../diagrams/colors8.xml"/><Relationship Id="rId7" Type="http://schemas.microsoft.com/office/2007/relationships/diagramDrawing" Target="../diagrams/drawing8.xml"/><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3" Type="http://schemas.openxmlformats.org/officeDocument/2006/relationships/diagramData" Target="../diagrams/data9.xml"/><Relationship Id="rId4" Type="http://schemas.openxmlformats.org/officeDocument/2006/relationships/diagramLayout" Target="../diagrams/layout9.xml"/><Relationship Id="rId5" Type="http://schemas.openxmlformats.org/officeDocument/2006/relationships/diagramQuickStyle" Target="../diagrams/quickStyle9.xml"/><Relationship Id="rId6" Type="http://schemas.openxmlformats.org/officeDocument/2006/relationships/diagramColors" Target="../diagrams/colors9.xml"/><Relationship Id="rId7" Type="http://schemas.microsoft.com/office/2007/relationships/diagramDrawing" Target="../diagrams/drawing9.xml"/><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9.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 Id="rId3" Type="http://schemas.openxmlformats.org/officeDocument/2006/relationships/image" Target="../media/image22.png"/></Relationships>
</file>

<file path=ppt/slides/_rels/slide52.xml.rels><?xml version="1.0" encoding="UTF-8" standalone="yes"?>
<Relationships xmlns="http://schemas.openxmlformats.org/package/2006/relationships"><Relationship Id="rId3" Type="http://schemas.openxmlformats.org/officeDocument/2006/relationships/diagramData" Target="../diagrams/data10.xml"/><Relationship Id="rId4" Type="http://schemas.openxmlformats.org/officeDocument/2006/relationships/diagramLayout" Target="../diagrams/layout10.xml"/><Relationship Id="rId5" Type="http://schemas.openxmlformats.org/officeDocument/2006/relationships/diagramQuickStyle" Target="../diagrams/quickStyle10.xml"/><Relationship Id="rId6" Type="http://schemas.openxmlformats.org/officeDocument/2006/relationships/diagramColors" Target="../diagrams/colors10.xml"/><Relationship Id="rId7" Type="http://schemas.microsoft.com/office/2007/relationships/diagramDrawing" Target="../diagrams/drawing10.xml"/><Relationship Id="rId1" Type="http://schemas.openxmlformats.org/officeDocument/2006/relationships/slideLayout" Target="../slideLayouts/slideLayout10.xml"/><Relationship Id="rId2" Type="http://schemas.openxmlformats.org/officeDocument/2006/relationships/notesSlide" Target="../notesSlides/notesSlide2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image" Target="../media/image39.png"/><Relationship Id="rId3" Type="http://schemas.openxmlformats.org/officeDocument/2006/relationships/image" Target="../media/image22.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9.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s>
</file>

<file path=ppt/slides/_rels/slide7.xml.rels><?xml version="1.0" encoding="UTF-8" standalone="yes"?>
<Relationships xmlns="http://schemas.openxmlformats.org/package/2006/relationships"><Relationship Id="rId9" Type="http://schemas.openxmlformats.org/officeDocument/2006/relationships/image" Target="../media/image26.png"/><Relationship Id="rId20" Type="http://schemas.openxmlformats.org/officeDocument/2006/relationships/image" Target="../media/image37.png"/><Relationship Id="rId10" Type="http://schemas.openxmlformats.org/officeDocument/2006/relationships/image" Target="../media/image27.png"/><Relationship Id="rId11" Type="http://schemas.openxmlformats.org/officeDocument/2006/relationships/image" Target="../media/image28.png"/><Relationship Id="rId12" Type="http://schemas.openxmlformats.org/officeDocument/2006/relationships/image" Target="../media/image29.png"/><Relationship Id="rId13" Type="http://schemas.openxmlformats.org/officeDocument/2006/relationships/image" Target="../media/image30.png"/><Relationship Id="rId14" Type="http://schemas.openxmlformats.org/officeDocument/2006/relationships/image" Target="../media/image31.png"/><Relationship Id="rId15" Type="http://schemas.openxmlformats.org/officeDocument/2006/relationships/image" Target="../media/image32.png"/><Relationship Id="rId16" Type="http://schemas.openxmlformats.org/officeDocument/2006/relationships/image" Target="../media/image33.png"/><Relationship Id="rId17" Type="http://schemas.openxmlformats.org/officeDocument/2006/relationships/image" Target="../media/image34.png"/><Relationship Id="rId18" Type="http://schemas.openxmlformats.org/officeDocument/2006/relationships/image" Target="../media/image35.png"/><Relationship Id="rId19" Type="http://schemas.openxmlformats.org/officeDocument/2006/relationships/image" Target="../media/image36.png"/><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3.png"/><Relationship Id="rId7" Type="http://schemas.openxmlformats.org/officeDocument/2006/relationships/image" Target="../media/image24.png"/><Relationship Id="rId8" Type="http://schemas.openxmlformats.org/officeDocument/2006/relationships/image" Target="../media/image2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240598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Commerce Integration Framework</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10</a:t>
            </a:fld>
            <a:endParaRPr lang="en-US" dirty="0"/>
          </a:p>
        </p:txBody>
      </p:sp>
      <p:sp>
        <p:nvSpPr>
          <p:cNvPr id="5" name="Rectangle 4"/>
          <p:cNvSpPr/>
          <p:nvPr/>
        </p:nvSpPr>
        <p:spPr>
          <a:xfrm rot="16200000">
            <a:off x="5329072" y="-665792"/>
            <a:ext cx="3893802" cy="7758874"/>
          </a:xfrm>
          <a:prstGeom prst="rect">
            <a:avLst/>
          </a:prstGeom>
          <a:solidFill>
            <a:srgbClr val="FBB034">
              <a:alpha val="28000"/>
            </a:srgbClr>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a:solidFill>
                <a:srgbClr val="000000"/>
              </a:solidFill>
            </a:endParaRPr>
          </a:p>
        </p:txBody>
      </p:sp>
      <p:sp>
        <p:nvSpPr>
          <p:cNvPr id="6" name="Rectangle 5"/>
          <p:cNvSpPr/>
          <p:nvPr/>
        </p:nvSpPr>
        <p:spPr>
          <a:xfrm>
            <a:off x="994844" y="2084970"/>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bg1"/>
                </a:solidFill>
              </a:rPr>
              <a:t>Marketing Cloud</a:t>
            </a:r>
            <a:endParaRPr lang="en-US" dirty="0">
              <a:solidFill>
                <a:schemeClr val="bg1"/>
              </a:solidFill>
            </a:endParaRPr>
          </a:p>
        </p:txBody>
      </p:sp>
      <p:sp>
        <p:nvSpPr>
          <p:cNvPr id="7" name="Rectangle 6"/>
          <p:cNvSpPr/>
          <p:nvPr/>
        </p:nvSpPr>
        <p:spPr>
          <a:xfrm>
            <a:off x="994844" y="2897905"/>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Creative Cloud</a:t>
            </a:r>
          </a:p>
        </p:txBody>
      </p:sp>
      <p:sp>
        <p:nvSpPr>
          <p:cNvPr id="8" name="Rectangle 7"/>
          <p:cNvSpPr/>
          <p:nvPr/>
        </p:nvSpPr>
        <p:spPr>
          <a:xfrm>
            <a:off x="994844" y="3702059"/>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3</a:t>
            </a:r>
            <a:r>
              <a:rPr lang="en-US" baseline="30000" dirty="0">
                <a:solidFill>
                  <a:schemeClr val="bg1"/>
                </a:solidFill>
              </a:rPr>
              <a:t>rd</a:t>
            </a:r>
            <a:r>
              <a:rPr lang="en-US" dirty="0">
                <a:solidFill>
                  <a:schemeClr val="bg1"/>
                </a:solidFill>
              </a:rPr>
              <a:t> party systems</a:t>
            </a:r>
          </a:p>
        </p:txBody>
      </p:sp>
      <p:sp>
        <p:nvSpPr>
          <p:cNvPr id="9" name="Rectangle 8"/>
          <p:cNvSpPr/>
          <p:nvPr/>
        </p:nvSpPr>
        <p:spPr>
          <a:xfrm>
            <a:off x="4215554" y="3699342"/>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API</a:t>
            </a:r>
          </a:p>
        </p:txBody>
      </p:sp>
      <p:sp>
        <p:nvSpPr>
          <p:cNvPr id="10" name="Rectangle 9"/>
          <p:cNvSpPr/>
          <p:nvPr/>
        </p:nvSpPr>
        <p:spPr>
          <a:xfrm>
            <a:off x="4225335" y="5383581"/>
            <a:ext cx="6930075" cy="647278"/>
          </a:xfrm>
          <a:prstGeom prst="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services (platform or home-grown)</a:t>
            </a:r>
          </a:p>
        </p:txBody>
      </p:sp>
      <p:sp>
        <p:nvSpPr>
          <p:cNvPr id="11" name="Rectangle 10"/>
          <p:cNvSpPr/>
          <p:nvPr/>
        </p:nvSpPr>
        <p:spPr>
          <a:xfrm>
            <a:off x="4225335" y="4513268"/>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specific implementation code</a:t>
            </a:r>
          </a:p>
        </p:txBody>
      </p:sp>
      <p:sp>
        <p:nvSpPr>
          <p:cNvPr id="12" name="Rectangle 11"/>
          <p:cNvSpPr/>
          <p:nvPr/>
        </p:nvSpPr>
        <p:spPr>
          <a:xfrm>
            <a:off x="4205777" y="2893596"/>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Back-end application for business logic </a:t>
            </a:r>
          </a:p>
        </p:txBody>
      </p:sp>
      <p:sp>
        <p:nvSpPr>
          <p:cNvPr id="13" name="Rectangle 12"/>
          <p:cNvSpPr/>
          <p:nvPr/>
        </p:nvSpPr>
        <p:spPr>
          <a:xfrm>
            <a:off x="4205777" y="1268337"/>
            <a:ext cx="3353966" cy="1463911"/>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Front-end components</a:t>
            </a:r>
          </a:p>
        </p:txBody>
      </p:sp>
      <p:sp>
        <p:nvSpPr>
          <p:cNvPr id="14" name="Rectangle 13"/>
          <p:cNvSpPr/>
          <p:nvPr/>
        </p:nvSpPr>
        <p:spPr>
          <a:xfrm>
            <a:off x="9981243" y="1220301"/>
            <a:ext cx="1260058" cy="1514827"/>
          </a:xfrm>
          <a:prstGeom prst="rect">
            <a:avLst/>
          </a:prstGeom>
          <a:solidFill>
            <a:schemeClr val="bg1"/>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7781495"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16" name="Rectangle 15"/>
          <p:cNvSpPr/>
          <p:nvPr/>
        </p:nvSpPr>
        <p:spPr>
          <a:xfrm>
            <a:off x="10087302"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IOT</a:t>
            </a:r>
            <a:endParaRPr lang="en-US" dirty="0">
              <a:solidFill>
                <a:srgbClr val="000000"/>
              </a:solidFill>
            </a:endParaRPr>
          </a:p>
        </p:txBody>
      </p:sp>
      <p:sp>
        <p:nvSpPr>
          <p:cNvPr id="17" name="Rectangle 16"/>
          <p:cNvSpPr/>
          <p:nvPr/>
        </p:nvSpPr>
        <p:spPr>
          <a:xfrm>
            <a:off x="7781495"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Screens</a:t>
            </a:r>
            <a:endParaRPr lang="en-US" dirty="0">
              <a:solidFill>
                <a:srgbClr val="000000"/>
              </a:solidFill>
            </a:endParaRPr>
          </a:p>
        </p:txBody>
      </p:sp>
      <p:sp>
        <p:nvSpPr>
          <p:cNvPr id="18" name="Rectangle 17"/>
          <p:cNvSpPr/>
          <p:nvPr/>
        </p:nvSpPr>
        <p:spPr>
          <a:xfrm>
            <a:off x="8929303"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Mobile</a:t>
            </a:r>
            <a:endParaRPr lang="en-US" dirty="0">
              <a:solidFill>
                <a:srgbClr val="000000"/>
              </a:solidFill>
            </a:endParaRPr>
          </a:p>
        </p:txBody>
      </p:sp>
      <p:sp>
        <p:nvSpPr>
          <p:cNvPr id="19" name="Rectangle 18"/>
          <p:cNvSpPr/>
          <p:nvPr/>
        </p:nvSpPr>
        <p:spPr>
          <a:xfrm>
            <a:off x="8929303"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20" name="Rectangle 19"/>
          <p:cNvSpPr/>
          <p:nvPr/>
        </p:nvSpPr>
        <p:spPr>
          <a:xfrm>
            <a:off x="10087302"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pic>
        <p:nvPicPr>
          <p:cNvPr id="23" name="Picture 22" descr="mc_experiencemanager_12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7514" y="975921"/>
            <a:ext cx="798041" cy="797416"/>
          </a:xfrm>
          <a:prstGeom prst="rect">
            <a:avLst/>
          </a:prstGeom>
        </p:spPr>
      </p:pic>
      <p:sp>
        <p:nvSpPr>
          <p:cNvPr id="21" name="Teardrop 20"/>
          <p:cNvSpPr/>
          <p:nvPr/>
        </p:nvSpPr>
        <p:spPr>
          <a:xfrm>
            <a:off x="10087302" y="3719490"/>
            <a:ext cx="1048549" cy="334973"/>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Light"/>
                <a:cs typeface="Adobe Clean Light"/>
              </a:rPr>
              <a:t>Lab2</a:t>
            </a:r>
            <a:endParaRPr lang="en-US" dirty="0">
              <a:solidFill>
                <a:prstClr val="white"/>
              </a:solidFill>
              <a:latin typeface="Adobe Clean Light"/>
              <a:cs typeface="Adobe Clean Light"/>
            </a:endParaRPr>
          </a:p>
        </p:txBody>
      </p:sp>
      <p:sp>
        <p:nvSpPr>
          <p:cNvPr id="22" name="Rectangle 21"/>
          <p:cNvSpPr/>
          <p:nvPr/>
        </p:nvSpPr>
        <p:spPr>
          <a:xfrm>
            <a:off x="11170744" y="4513268"/>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4</a:t>
            </a:r>
            <a:endParaRPr lang="en-US" kern="0" dirty="0">
              <a:solidFill>
                <a:schemeClr val="bg1"/>
              </a:solidFill>
              <a:ea typeface="Adobe Clean" charset="0"/>
              <a:cs typeface="Adobe Clean" charset="0"/>
            </a:endParaRPr>
          </a:p>
        </p:txBody>
      </p:sp>
      <p:sp>
        <p:nvSpPr>
          <p:cNvPr id="24" name="Rectangle 23"/>
          <p:cNvSpPr/>
          <p:nvPr/>
        </p:nvSpPr>
        <p:spPr>
          <a:xfrm>
            <a:off x="11135851" y="1240900"/>
            <a:ext cx="318464" cy="149134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1</a:t>
            </a:r>
            <a:endParaRPr lang="en-US" kern="0" dirty="0">
              <a:solidFill>
                <a:schemeClr val="bg1"/>
              </a:solidFill>
              <a:ea typeface="Adobe Clean" charset="0"/>
              <a:cs typeface="Adobe Clean" charset="0"/>
            </a:endParaRPr>
          </a:p>
        </p:txBody>
      </p:sp>
      <p:sp>
        <p:nvSpPr>
          <p:cNvPr id="25" name="Rectangle 24"/>
          <p:cNvSpPr/>
          <p:nvPr/>
        </p:nvSpPr>
        <p:spPr>
          <a:xfrm>
            <a:off x="11152617" y="2893596"/>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2</a:t>
            </a:r>
            <a:endParaRPr lang="en-US" kern="0" dirty="0">
              <a:solidFill>
                <a:schemeClr val="bg1"/>
              </a:solidFill>
              <a:ea typeface="Adobe Clean" charset="0"/>
              <a:cs typeface="Adobe Clean" charset="0"/>
            </a:endParaRPr>
          </a:p>
        </p:txBody>
      </p:sp>
      <p:sp>
        <p:nvSpPr>
          <p:cNvPr id="26" name="Rectangle 25"/>
          <p:cNvSpPr/>
          <p:nvPr/>
        </p:nvSpPr>
        <p:spPr>
          <a:xfrm>
            <a:off x="11145629" y="3699342"/>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3</a:t>
            </a:r>
            <a:endParaRPr lang="en-US" kern="0" dirty="0">
              <a:solidFill>
                <a:schemeClr val="bg1"/>
              </a:solidFill>
              <a:ea typeface="Adobe Clean" charset="0"/>
              <a:cs typeface="Adobe Clean" charset="0"/>
            </a:endParaRPr>
          </a:p>
        </p:txBody>
      </p:sp>
      <p:sp>
        <p:nvSpPr>
          <p:cNvPr id="27" name="Teardrop 26"/>
          <p:cNvSpPr/>
          <p:nvPr/>
        </p:nvSpPr>
        <p:spPr>
          <a:xfrm>
            <a:off x="6511194" y="1268337"/>
            <a:ext cx="1048549" cy="334973"/>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Light"/>
                <a:cs typeface="Adobe Clean Light"/>
              </a:rPr>
              <a:t>Lab1</a:t>
            </a:r>
            <a:endParaRPr lang="en-US" dirty="0">
              <a:solidFill>
                <a:prstClr val="white"/>
              </a:solidFill>
              <a:latin typeface="Adobe Clean Light"/>
              <a:cs typeface="Adobe Clean Light"/>
            </a:endParaRPr>
          </a:p>
        </p:txBody>
      </p:sp>
    </p:spTree>
    <p:extLst>
      <p:ext uri="{BB962C8B-B14F-4D97-AF65-F5344CB8AC3E}">
        <p14:creationId xmlns:p14="http://schemas.microsoft.com/office/powerpoint/2010/main" val="265542998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Commerce Integration Framework</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11</a:t>
            </a:fld>
            <a:endParaRPr lang="en-US" dirty="0"/>
          </a:p>
        </p:txBody>
      </p:sp>
      <p:sp>
        <p:nvSpPr>
          <p:cNvPr id="5" name="Rectangle 4"/>
          <p:cNvSpPr/>
          <p:nvPr/>
        </p:nvSpPr>
        <p:spPr>
          <a:xfrm rot="16200000">
            <a:off x="5329072" y="-665792"/>
            <a:ext cx="3893802" cy="7758874"/>
          </a:xfrm>
          <a:prstGeom prst="rect">
            <a:avLst/>
          </a:prstGeom>
          <a:solidFill>
            <a:srgbClr val="FBB034">
              <a:alpha val="28000"/>
            </a:srgbClr>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a:solidFill>
                <a:srgbClr val="000000"/>
              </a:solidFill>
            </a:endParaRPr>
          </a:p>
        </p:txBody>
      </p:sp>
      <p:sp>
        <p:nvSpPr>
          <p:cNvPr id="6" name="Rectangle 5"/>
          <p:cNvSpPr/>
          <p:nvPr/>
        </p:nvSpPr>
        <p:spPr>
          <a:xfrm>
            <a:off x="994844" y="2084970"/>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bg1"/>
                </a:solidFill>
              </a:rPr>
              <a:t>Marketing Cloud</a:t>
            </a:r>
            <a:endParaRPr lang="en-US" dirty="0">
              <a:solidFill>
                <a:schemeClr val="bg1"/>
              </a:solidFill>
            </a:endParaRPr>
          </a:p>
        </p:txBody>
      </p:sp>
      <p:sp>
        <p:nvSpPr>
          <p:cNvPr id="7" name="Rectangle 6"/>
          <p:cNvSpPr/>
          <p:nvPr/>
        </p:nvSpPr>
        <p:spPr>
          <a:xfrm>
            <a:off x="994844" y="2897905"/>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Creative Cloud</a:t>
            </a:r>
          </a:p>
        </p:txBody>
      </p:sp>
      <p:sp>
        <p:nvSpPr>
          <p:cNvPr id="8" name="Rectangle 7"/>
          <p:cNvSpPr/>
          <p:nvPr/>
        </p:nvSpPr>
        <p:spPr>
          <a:xfrm>
            <a:off x="994844" y="3702059"/>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3</a:t>
            </a:r>
            <a:r>
              <a:rPr lang="en-US" baseline="30000" dirty="0">
                <a:solidFill>
                  <a:schemeClr val="bg1"/>
                </a:solidFill>
              </a:rPr>
              <a:t>rd</a:t>
            </a:r>
            <a:r>
              <a:rPr lang="en-US" dirty="0">
                <a:solidFill>
                  <a:schemeClr val="bg1"/>
                </a:solidFill>
              </a:rPr>
              <a:t> party systems</a:t>
            </a:r>
          </a:p>
        </p:txBody>
      </p:sp>
      <p:sp>
        <p:nvSpPr>
          <p:cNvPr id="9" name="Rectangle 8"/>
          <p:cNvSpPr/>
          <p:nvPr/>
        </p:nvSpPr>
        <p:spPr>
          <a:xfrm>
            <a:off x="4215554" y="3699342"/>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API</a:t>
            </a:r>
          </a:p>
        </p:txBody>
      </p:sp>
      <p:sp>
        <p:nvSpPr>
          <p:cNvPr id="10" name="Rectangle 9"/>
          <p:cNvSpPr/>
          <p:nvPr/>
        </p:nvSpPr>
        <p:spPr>
          <a:xfrm>
            <a:off x="4225335" y="5383581"/>
            <a:ext cx="6930075" cy="647278"/>
          </a:xfrm>
          <a:prstGeom prst="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services (platform or home-grown)</a:t>
            </a:r>
          </a:p>
        </p:txBody>
      </p:sp>
      <p:sp>
        <p:nvSpPr>
          <p:cNvPr id="11" name="Rectangle 10"/>
          <p:cNvSpPr/>
          <p:nvPr/>
        </p:nvSpPr>
        <p:spPr>
          <a:xfrm>
            <a:off x="4225335" y="4513268"/>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specific implementation code</a:t>
            </a:r>
          </a:p>
        </p:txBody>
      </p:sp>
      <p:sp>
        <p:nvSpPr>
          <p:cNvPr id="12" name="Rectangle 11"/>
          <p:cNvSpPr/>
          <p:nvPr/>
        </p:nvSpPr>
        <p:spPr>
          <a:xfrm>
            <a:off x="4205777" y="2893596"/>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Back-end application for business logic </a:t>
            </a:r>
          </a:p>
        </p:txBody>
      </p:sp>
      <p:sp>
        <p:nvSpPr>
          <p:cNvPr id="13" name="Rectangle 12"/>
          <p:cNvSpPr/>
          <p:nvPr/>
        </p:nvSpPr>
        <p:spPr>
          <a:xfrm>
            <a:off x="4205777" y="1268337"/>
            <a:ext cx="3353966" cy="1463911"/>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Front-end components</a:t>
            </a:r>
          </a:p>
        </p:txBody>
      </p:sp>
      <p:sp>
        <p:nvSpPr>
          <p:cNvPr id="14" name="Rectangle 13"/>
          <p:cNvSpPr/>
          <p:nvPr/>
        </p:nvSpPr>
        <p:spPr>
          <a:xfrm>
            <a:off x="9981243" y="1220301"/>
            <a:ext cx="1260058" cy="1514827"/>
          </a:xfrm>
          <a:prstGeom prst="rect">
            <a:avLst/>
          </a:prstGeom>
          <a:solidFill>
            <a:schemeClr val="bg1"/>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7781495"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16" name="Rectangle 15"/>
          <p:cNvSpPr/>
          <p:nvPr/>
        </p:nvSpPr>
        <p:spPr>
          <a:xfrm>
            <a:off x="10087302"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IOT</a:t>
            </a:r>
            <a:endParaRPr lang="en-US" dirty="0">
              <a:solidFill>
                <a:srgbClr val="000000"/>
              </a:solidFill>
            </a:endParaRPr>
          </a:p>
        </p:txBody>
      </p:sp>
      <p:sp>
        <p:nvSpPr>
          <p:cNvPr id="17" name="Rectangle 16"/>
          <p:cNvSpPr/>
          <p:nvPr/>
        </p:nvSpPr>
        <p:spPr>
          <a:xfrm>
            <a:off x="7781495"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Screens</a:t>
            </a:r>
            <a:endParaRPr lang="en-US" dirty="0">
              <a:solidFill>
                <a:srgbClr val="000000"/>
              </a:solidFill>
            </a:endParaRPr>
          </a:p>
        </p:txBody>
      </p:sp>
      <p:sp>
        <p:nvSpPr>
          <p:cNvPr id="18" name="Rectangle 17"/>
          <p:cNvSpPr/>
          <p:nvPr/>
        </p:nvSpPr>
        <p:spPr>
          <a:xfrm>
            <a:off x="8929303"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Mobile</a:t>
            </a:r>
            <a:endParaRPr lang="en-US" dirty="0">
              <a:solidFill>
                <a:srgbClr val="000000"/>
              </a:solidFill>
            </a:endParaRPr>
          </a:p>
        </p:txBody>
      </p:sp>
      <p:sp>
        <p:nvSpPr>
          <p:cNvPr id="19" name="Rectangle 18"/>
          <p:cNvSpPr/>
          <p:nvPr/>
        </p:nvSpPr>
        <p:spPr>
          <a:xfrm>
            <a:off x="8929303"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20" name="Rectangle 19"/>
          <p:cNvSpPr/>
          <p:nvPr/>
        </p:nvSpPr>
        <p:spPr>
          <a:xfrm>
            <a:off x="10087302"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pic>
        <p:nvPicPr>
          <p:cNvPr id="23" name="Picture 22" descr="mc_experiencemanager_12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7514" y="975921"/>
            <a:ext cx="798041" cy="797416"/>
          </a:xfrm>
          <a:prstGeom prst="rect">
            <a:avLst/>
          </a:prstGeom>
        </p:spPr>
      </p:pic>
      <p:sp>
        <p:nvSpPr>
          <p:cNvPr id="21" name="Teardrop 20"/>
          <p:cNvSpPr/>
          <p:nvPr/>
        </p:nvSpPr>
        <p:spPr>
          <a:xfrm>
            <a:off x="7781495" y="1129033"/>
            <a:ext cx="1048549" cy="334973"/>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Light"/>
                <a:cs typeface="Adobe Clean Light"/>
              </a:rPr>
              <a:t>Lab3</a:t>
            </a:r>
            <a:endParaRPr lang="en-US" dirty="0">
              <a:solidFill>
                <a:prstClr val="white"/>
              </a:solidFill>
              <a:latin typeface="Adobe Clean Light"/>
              <a:cs typeface="Adobe Clean Light"/>
            </a:endParaRPr>
          </a:p>
        </p:txBody>
      </p:sp>
      <p:sp>
        <p:nvSpPr>
          <p:cNvPr id="24" name="Rectangle 23"/>
          <p:cNvSpPr/>
          <p:nvPr/>
        </p:nvSpPr>
        <p:spPr>
          <a:xfrm>
            <a:off x="11170744" y="4513268"/>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4</a:t>
            </a:r>
            <a:endParaRPr lang="en-US" kern="0" dirty="0">
              <a:solidFill>
                <a:schemeClr val="bg1"/>
              </a:solidFill>
              <a:ea typeface="Adobe Clean" charset="0"/>
              <a:cs typeface="Adobe Clean" charset="0"/>
            </a:endParaRPr>
          </a:p>
        </p:txBody>
      </p:sp>
      <p:sp>
        <p:nvSpPr>
          <p:cNvPr id="25" name="Rectangle 24"/>
          <p:cNvSpPr/>
          <p:nvPr/>
        </p:nvSpPr>
        <p:spPr>
          <a:xfrm>
            <a:off x="11135851" y="1240900"/>
            <a:ext cx="318464" cy="149134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1</a:t>
            </a:r>
            <a:endParaRPr lang="en-US" kern="0" dirty="0">
              <a:solidFill>
                <a:schemeClr val="bg1"/>
              </a:solidFill>
              <a:ea typeface="Adobe Clean" charset="0"/>
              <a:cs typeface="Adobe Clean" charset="0"/>
            </a:endParaRPr>
          </a:p>
        </p:txBody>
      </p:sp>
      <p:sp>
        <p:nvSpPr>
          <p:cNvPr id="26" name="Rectangle 25"/>
          <p:cNvSpPr/>
          <p:nvPr/>
        </p:nvSpPr>
        <p:spPr>
          <a:xfrm>
            <a:off x="11152617" y="2893596"/>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2</a:t>
            </a:r>
            <a:endParaRPr lang="en-US" kern="0" dirty="0">
              <a:solidFill>
                <a:schemeClr val="bg1"/>
              </a:solidFill>
              <a:ea typeface="Adobe Clean" charset="0"/>
              <a:cs typeface="Adobe Clean" charset="0"/>
            </a:endParaRPr>
          </a:p>
        </p:txBody>
      </p:sp>
      <p:sp>
        <p:nvSpPr>
          <p:cNvPr id="27" name="Rectangle 26"/>
          <p:cNvSpPr/>
          <p:nvPr/>
        </p:nvSpPr>
        <p:spPr>
          <a:xfrm>
            <a:off x="11145629" y="3699342"/>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3</a:t>
            </a:r>
            <a:endParaRPr lang="en-US" kern="0" dirty="0">
              <a:solidFill>
                <a:schemeClr val="bg1"/>
              </a:solidFill>
              <a:ea typeface="Adobe Clean" charset="0"/>
              <a:cs typeface="Adobe Clean" charset="0"/>
            </a:endParaRPr>
          </a:p>
        </p:txBody>
      </p:sp>
    </p:spTree>
    <p:extLst>
      <p:ext uri="{BB962C8B-B14F-4D97-AF65-F5344CB8AC3E}">
        <p14:creationId xmlns:p14="http://schemas.microsoft.com/office/powerpoint/2010/main" val="413841907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Commerce Integration Framework</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12</a:t>
            </a:fld>
            <a:endParaRPr lang="en-US" dirty="0"/>
          </a:p>
        </p:txBody>
      </p:sp>
      <p:sp>
        <p:nvSpPr>
          <p:cNvPr id="5" name="Rectangle 4"/>
          <p:cNvSpPr/>
          <p:nvPr/>
        </p:nvSpPr>
        <p:spPr>
          <a:xfrm rot="16200000">
            <a:off x="5329072" y="-665792"/>
            <a:ext cx="3893802" cy="7758874"/>
          </a:xfrm>
          <a:prstGeom prst="rect">
            <a:avLst/>
          </a:prstGeom>
          <a:solidFill>
            <a:srgbClr val="FBB034">
              <a:alpha val="28000"/>
            </a:srgbClr>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a:solidFill>
                <a:srgbClr val="000000"/>
              </a:solidFill>
            </a:endParaRPr>
          </a:p>
        </p:txBody>
      </p:sp>
      <p:sp>
        <p:nvSpPr>
          <p:cNvPr id="6" name="Rectangle 5"/>
          <p:cNvSpPr/>
          <p:nvPr/>
        </p:nvSpPr>
        <p:spPr>
          <a:xfrm>
            <a:off x="994844" y="2084970"/>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bg1"/>
                </a:solidFill>
              </a:rPr>
              <a:t>Marketing Cloud</a:t>
            </a:r>
            <a:endParaRPr lang="en-US" dirty="0">
              <a:solidFill>
                <a:schemeClr val="bg1"/>
              </a:solidFill>
            </a:endParaRPr>
          </a:p>
        </p:txBody>
      </p:sp>
      <p:sp>
        <p:nvSpPr>
          <p:cNvPr id="7" name="Rectangle 6"/>
          <p:cNvSpPr/>
          <p:nvPr/>
        </p:nvSpPr>
        <p:spPr>
          <a:xfrm>
            <a:off x="994844" y="2897905"/>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Creative Cloud</a:t>
            </a:r>
          </a:p>
        </p:txBody>
      </p:sp>
      <p:sp>
        <p:nvSpPr>
          <p:cNvPr id="8" name="Rectangle 7"/>
          <p:cNvSpPr/>
          <p:nvPr/>
        </p:nvSpPr>
        <p:spPr>
          <a:xfrm>
            <a:off x="994844" y="3702059"/>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3</a:t>
            </a:r>
            <a:r>
              <a:rPr lang="en-US" baseline="30000" dirty="0">
                <a:solidFill>
                  <a:schemeClr val="bg1"/>
                </a:solidFill>
              </a:rPr>
              <a:t>rd</a:t>
            </a:r>
            <a:r>
              <a:rPr lang="en-US" dirty="0">
                <a:solidFill>
                  <a:schemeClr val="bg1"/>
                </a:solidFill>
              </a:rPr>
              <a:t> party systems</a:t>
            </a:r>
          </a:p>
        </p:txBody>
      </p:sp>
      <p:sp>
        <p:nvSpPr>
          <p:cNvPr id="9" name="Rectangle 8"/>
          <p:cNvSpPr/>
          <p:nvPr/>
        </p:nvSpPr>
        <p:spPr>
          <a:xfrm>
            <a:off x="4215554" y="3699342"/>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API</a:t>
            </a:r>
          </a:p>
        </p:txBody>
      </p:sp>
      <p:sp>
        <p:nvSpPr>
          <p:cNvPr id="10" name="Rectangle 9"/>
          <p:cNvSpPr/>
          <p:nvPr/>
        </p:nvSpPr>
        <p:spPr>
          <a:xfrm>
            <a:off x="4225335" y="5383581"/>
            <a:ext cx="6930075" cy="647278"/>
          </a:xfrm>
          <a:prstGeom prst="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services (platform or home-grown)</a:t>
            </a:r>
          </a:p>
        </p:txBody>
      </p:sp>
      <p:sp>
        <p:nvSpPr>
          <p:cNvPr id="11" name="Rectangle 10"/>
          <p:cNvSpPr/>
          <p:nvPr/>
        </p:nvSpPr>
        <p:spPr>
          <a:xfrm>
            <a:off x="4225335" y="4513268"/>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specific implementation code</a:t>
            </a:r>
          </a:p>
        </p:txBody>
      </p:sp>
      <p:sp>
        <p:nvSpPr>
          <p:cNvPr id="12" name="Rectangle 11"/>
          <p:cNvSpPr/>
          <p:nvPr/>
        </p:nvSpPr>
        <p:spPr>
          <a:xfrm>
            <a:off x="4205777" y="2893596"/>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Back-end application for business logic </a:t>
            </a:r>
          </a:p>
        </p:txBody>
      </p:sp>
      <p:sp>
        <p:nvSpPr>
          <p:cNvPr id="13" name="Rectangle 12"/>
          <p:cNvSpPr/>
          <p:nvPr/>
        </p:nvSpPr>
        <p:spPr>
          <a:xfrm>
            <a:off x="4205777" y="1268337"/>
            <a:ext cx="3353966" cy="1463911"/>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Front-end components</a:t>
            </a:r>
          </a:p>
        </p:txBody>
      </p:sp>
      <p:sp>
        <p:nvSpPr>
          <p:cNvPr id="14" name="Rectangle 13"/>
          <p:cNvSpPr/>
          <p:nvPr/>
        </p:nvSpPr>
        <p:spPr>
          <a:xfrm>
            <a:off x="9981243" y="1220301"/>
            <a:ext cx="1260058" cy="1514827"/>
          </a:xfrm>
          <a:prstGeom prst="rect">
            <a:avLst/>
          </a:prstGeom>
          <a:solidFill>
            <a:schemeClr val="bg1"/>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7781495"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16" name="Rectangle 15"/>
          <p:cNvSpPr/>
          <p:nvPr/>
        </p:nvSpPr>
        <p:spPr>
          <a:xfrm>
            <a:off x="10087302"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IOT</a:t>
            </a:r>
            <a:endParaRPr lang="en-US" dirty="0">
              <a:solidFill>
                <a:srgbClr val="000000"/>
              </a:solidFill>
            </a:endParaRPr>
          </a:p>
        </p:txBody>
      </p:sp>
      <p:sp>
        <p:nvSpPr>
          <p:cNvPr id="17" name="Rectangle 16"/>
          <p:cNvSpPr/>
          <p:nvPr/>
        </p:nvSpPr>
        <p:spPr>
          <a:xfrm>
            <a:off x="7781495"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Screens</a:t>
            </a:r>
            <a:endParaRPr lang="en-US" dirty="0">
              <a:solidFill>
                <a:srgbClr val="000000"/>
              </a:solidFill>
            </a:endParaRPr>
          </a:p>
        </p:txBody>
      </p:sp>
      <p:sp>
        <p:nvSpPr>
          <p:cNvPr id="18" name="Rectangle 17"/>
          <p:cNvSpPr/>
          <p:nvPr/>
        </p:nvSpPr>
        <p:spPr>
          <a:xfrm>
            <a:off x="8929303"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Mobile</a:t>
            </a:r>
            <a:endParaRPr lang="en-US" dirty="0">
              <a:solidFill>
                <a:srgbClr val="000000"/>
              </a:solidFill>
            </a:endParaRPr>
          </a:p>
        </p:txBody>
      </p:sp>
      <p:sp>
        <p:nvSpPr>
          <p:cNvPr id="19" name="Rectangle 18"/>
          <p:cNvSpPr/>
          <p:nvPr/>
        </p:nvSpPr>
        <p:spPr>
          <a:xfrm>
            <a:off x="8929303"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20" name="Rectangle 19"/>
          <p:cNvSpPr/>
          <p:nvPr/>
        </p:nvSpPr>
        <p:spPr>
          <a:xfrm>
            <a:off x="10087302"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pic>
        <p:nvPicPr>
          <p:cNvPr id="23" name="Picture 22" descr="mc_experiencemanager_12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7514" y="975921"/>
            <a:ext cx="798041" cy="797416"/>
          </a:xfrm>
          <a:prstGeom prst="rect">
            <a:avLst/>
          </a:prstGeom>
        </p:spPr>
      </p:pic>
      <p:sp>
        <p:nvSpPr>
          <p:cNvPr id="22" name="Teardrop 21"/>
          <p:cNvSpPr/>
          <p:nvPr/>
        </p:nvSpPr>
        <p:spPr>
          <a:xfrm>
            <a:off x="8932694" y="1099256"/>
            <a:ext cx="1048549" cy="334973"/>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Light"/>
                <a:cs typeface="Adobe Clean Light"/>
              </a:rPr>
              <a:t>Lab4</a:t>
            </a:r>
            <a:endParaRPr lang="en-US" dirty="0">
              <a:solidFill>
                <a:prstClr val="white"/>
              </a:solidFill>
              <a:latin typeface="Adobe Clean Light"/>
              <a:cs typeface="Adobe Clean Light"/>
            </a:endParaRPr>
          </a:p>
        </p:txBody>
      </p:sp>
      <p:sp>
        <p:nvSpPr>
          <p:cNvPr id="24" name="Rectangle 23"/>
          <p:cNvSpPr/>
          <p:nvPr/>
        </p:nvSpPr>
        <p:spPr>
          <a:xfrm>
            <a:off x="11170744" y="4513268"/>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4</a:t>
            </a:r>
            <a:endParaRPr lang="en-US" kern="0" dirty="0">
              <a:solidFill>
                <a:schemeClr val="bg1"/>
              </a:solidFill>
              <a:ea typeface="Adobe Clean" charset="0"/>
              <a:cs typeface="Adobe Clean" charset="0"/>
            </a:endParaRPr>
          </a:p>
        </p:txBody>
      </p:sp>
      <p:sp>
        <p:nvSpPr>
          <p:cNvPr id="25" name="Rectangle 24"/>
          <p:cNvSpPr/>
          <p:nvPr/>
        </p:nvSpPr>
        <p:spPr>
          <a:xfrm>
            <a:off x="11135851" y="1240900"/>
            <a:ext cx="318464" cy="149134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1</a:t>
            </a:r>
            <a:endParaRPr lang="en-US" kern="0" dirty="0">
              <a:solidFill>
                <a:schemeClr val="bg1"/>
              </a:solidFill>
              <a:ea typeface="Adobe Clean" charset="0"/>
              <a:cs typeface="Adobe Clean" charset="0"/>
            </a:endParaRPr>
          </a:p>
        </p:txBody>
      </p:sp>
      <p:sp>
        <p:nvSpPr>
          <p:cNvPr id="26" name="Rectangle 25"/>
          <p:cNvSpPr/>
          <p:nvPr/>
        </p:nvSpPr>
        <p:spPr>
          <a:xfrm>
            <a:off x="11152617" y="2893596"/>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2</a:t>
            </a:r>
            <a:endParaRPr lang="en-US" kern="0" dirty="0">
              <a:solidFill>
                <a:schemeClr val="bg1"/>
              </a:solidFill>
              <a:ea typeface="Adobe Clean" charset="0"/>
              <a:cs typeface="Adobe Clean" charset="0"/>
            </a:endParaRPr>
          </a:p>
        </p:txBody>
      </p:sp>
      <p:sp>
        <p:nvSpPr>
          <p:cNvPr id="27" name="Rectangle 26"/>
          <p:cNvSpPr/>
          <p:nvPr/>
        </p:nvSpPr>
        <p:spPr>
          <a:xfrm>
            <a:off x="11145629" y="3699342"/>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3</a:t>
            </a:r>
            <a:endParaRPr lang="en-US" kern="0" dirty="0">
              <a:solidFill>
                <a:schemeClr val="bg1"/>
              </a:solidFill>
              <a:ea typeface="Adobe Clean" charset="0"/>
              <a:cs typeface="Adobe Clean" charset="0"/>
            </a:endParaRPr>
          </a:p>
        </p:txBody>
      </p:sp>
    </p:spTree>
    <p:extLst>
      <p:ext uri="{BB962C8B-B14F-4D97-AF65-F5344CB8AC3E}">
        <p14:creationId xmlns:p14="http://schemas.microsoft.com/office/powerpoint/2010/main" val="407691352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Commerce Integration Framework</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13</a:t>
            </a:fld>
            <a:endParaRPr lang="en-US" dirty="0"/>
          </a:p>
        </p:txBody>
      </p:sp>
      <p:sp>
        <p:nvSpPr>
          <p:cNvPr id="5" name="Rectangle 4"/>
          <p:cNvSpPr/>
          <p:nvPr/>
        </p:nvSpPr>
        <p:spPr>
          <a:xfrm rot="16200000">
            <a:off x="5329072" y="-665792"/>
            <a:ext cx="3893802" cy="7758874"/>
          </a:xfrm>
          <a:prstGeom prst="rect">
            <a:avLst/>
          </a:prstGeom>
          <a:solidFill>
            <a:srgbClr val="FBB034">
              <a:alpha val="28000"/>
            </a:srgbClr>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a:solidFill>
                <a:srgbClr val="000000"/>
              </a:solidFill>
            </a:endParaRPr>
          </a:p>
        </p:txBody>
      </p:sp>
      <p:sp>
        <p:nvSpPr>
          <p:cNvPr id="6" name="Rectangle 5"/>
          <p:cNvSpPr/>
          <p:nvPr/>
        </p:nvSpPr>
        <p:spPr>
          <a:xfrm>
            <a:off x="994844" y="2084970"/>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bg1"/>
                </a:solidFill>
              </a:rPr>
              <a:t>Marketing Cloud</a:t>
            </a:r>
            <a:endParaRPr lang="en-US" dirty="0">
              <a:solidFill>
                <a:schemeClr val="bg1"/>
              </a:solidFill>
            </a:endParaRPr>
          </a:p>
        </p:txBody>
      </p:sp>
      <p:sp>
        <p:nvSpPr>
          <p:cNvPr id="7" name="Rectangle 6"/>
          <p:cNvSpPr/>
          <p:nvPr/>
        </p:nvSpPr>
        <p:spPr>
          <a:xfrm>
            <a:off x="994844" y="2897905"/>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Creative Cloud</a:t>
            </a:r>
          </a:p>
        </p:txBody>
      </p:sp>
      <p:sp>
        <p:nvSpPr>
          <p:cNvPr id="8" name="Rectangle 7"/>
          <p:cNvSpPr/>
          <p:nvPr/>
        </p:nvSpPr>
        <p:spPr>
          <a:xfrm>
            <a:off x="994844" y="3702059"/>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3</a:t>
            </a:r>
            <a:r>
              <a:rPr lang="en-US" baseline="30000" dirty="0">
                <a:solidFill>
                  <a:schemeClr val="bg1"/>
                </a:solidFill>
              </a:rPr>
              <a:t>rd</a:t>
            </a:r>
            <a:r>
              <a:rPr lang="en-US" dirty="0">
                <a:solidFill>
                  <a:schemeClr val="bg1"/>
                </a:solidFill>
              </a:rPr>
              <a:t> party systems</a:t>
            </a:r>
          </a:p>
        </p:txBody>
      </p:sp>
      <p:sp>
        <p:nvSpPr>
          <p:cNvPr id="9" name="Rectangle 8"/>
          <p:cNvSpPr/>
          <p:nvPr/>
        </p:nvSpPr>
        <p:spPr>
          <a:xfrm>
            <a:off x="4215554" y="3699342"/>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API</a:t>
            </a:r>
          </a:p>
        </p:txBody>
      </p:sp>
      <p:sp>
        <p:nvSpPr>
          <p:cNvPr id="10" name="Rectangle 9"/>
          <p:cNvSpPr/>
          <p:nvPr/>
        </p:nvSpPr>
        <p:spPr>
          <a:xfrm>
            <a:off x="4225335" y="5383581"/>
            <a:ext cx="6930075" cy="647278"/>
          </a:xfrm>
          <a:prstGeom prst="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services (platform or home-grown)</a:t>
            </a:r>
          </a:p>
        </p:txBody>
      </p:sp>
      <p:sp>
        <p:nvSpPr>
          <p:cNvPr id="11" name="Rectangle 10"/>
          <p:cNvSpPr/>
          <p:nvPr/>
        </p:nvSpPr>
        <p:spPr>
          <a:xfrm>
            <a:off x="4225335" y="4513268"/>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specific implementation code</a:t>
            </a:r>
          </a:p>
        </p:txBody>
      </p:sp>
      <p:sp>
        <p:nvSpPr>
          <p:cNvPr id="12" name="Rectangle 11"/>
          <p:cNvSpPr/>
          <p:nvPr/>
        </p:nvSpPr>
        <p:spPr>
          <a:xfrm>
            <a:off x="4205777" y="2893596"/>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Back-end application for business logic </a:t>
            </a:r>
          </a:p>
        </p:txBody>
      </p:sp>
      <p:sp>
        <p:nvSpPr>
          <p:cNvPr id="13" name="Rectangle 12"/>
          <p:cNvSpPr/>
          <p:nvPr/>
        </p:nvSpPr>
        <p:spPr>
          <a:xfrm>
            <a:off x="4205777" y="1268337"/>
            <a:ext cx="3353966" cy="1463911"/>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Front-end components</a:t>
            </a:r>
          </a:p>
        </p:txBody>
      </p:sp>
      <p:sp>
        <p:nvSpPr>
          <p:cNvPr id="14" name="Rectangle 13"/>
          <p:cNvSpPr/>
          <p:nvPr/>
        </p:nvSpPr>
        <p:spPr>
          <a:xfrm>
            <a:off x="9981243" y="1220301"/>
            <a:ext cx="1260058" cy="1514827"/>
          </a:xfrm>
          <a:prstGeom prst="rect">
            <a:avLst/>
          </a:prstGeom>
          <a:solidFill>
            <a:schemeClr val="bg1"/>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7781495"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16" name="Rectangle 15"/>
          <p:cNvSpPr/>
          <p:nvPr/>
        </p:nvSpPr>
        <p:spPr>
          <a:xfrm>
            <a:off x="10087302"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IOT</a:t>
            </a:r>
            <a:endParaRPr lang="en-US" dirty="0">
              <a:solidFill>
                <a:srgbClr val="000000"/>
              </a:solidFill>
            </a:endParaRPr>
          </a:p>
        </p:txBody>
      </p:sp>
      <p:sp>
        <p:nvSpPr>
          <p:cNvPr id="17" name="Rectangle 16"/>
          <p:cNvSpPr/>
          <p:nvPr/>
        </p:nvSpPr>
        <p:spPr>
          <a:xfrm>
            <a:off x="7781495"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Screens</a:t>
            </a:r>
            <a:endParaRPr lang="en-US" dirty="0">
              <a:solidFill>
                <a:srgbClr val="000000"/>
              </a:solidFill>
            </a:endParaRPr>
          </a:p>
        </p:txBody>
      </p:sp>
      <p:sp>
        <p:nvSpPr>
          <p:cNvPr id="18" name="Rectangle 17"/>
          <p:cNvSpPr/>
          <p:nvPr/>
        </p:nvSpPr>
        <p:spPr>
          <a:xfrm>
            <a:off x="8929303"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Mobile</a:t>
            </a:r>
            <a:endParaRPr lang="en-US" dirty="0">
              <a:solidFill>
                <a:srgbClr val="000000"/>
              </a:solidFill>
            </a:endParaRPr>
          </a:p>
        </p:txBody>
      </p:sp>
      <p:sp>
        <p:nvSpPr>
          <p:cNvPr id="19" name="Rectangle 18"/>
          <p:cNvSpPr/>
          <p:nvPr/>
        </p:nvSpPr>
        <p:spPr>
          <a:xfrm>
            <a:off x="8929303"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20" name="Rectangle 19"/>
          <p:cNvSpPr/>
          <p:nvPr/>
        </p:nvSpPr>
        <p:spPr>
          <a:xfrm>
            <a:off x="10087302"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pic>
        <p:nvPicPr>
          <p:cNvPr id="23" name="Picture 22" descr="mc_experiencemanager_12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7514" y="975921"/>
            <a:ext cx="798041" cy="797416"/>
          </a:xfrm>
          <a:prstGeom prst="rect">
            <a:avLst/>
          </a:prstGeom>
        </p:spPr>
      </p:pic>
      <p:sp>
        <p:nvSpPr>
          <p:cNvPr id="22" name="Teardrop 21"/>
          <p:cNvSpPr/>
          <p:nvPr/>
        </p:nvSpPr>
        <p:spPr>
          <a:xfrm>
            <a:off x="8932694" y="1099256"/>
            <a:ext cx="1048549" cy="334973"/>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Light"/>
                <a:cs typeface="Adobe Clean Light"/>
              </a:rPr>
              <a:t>Lab4</a:t>
            </a:r>
            <a:endParaRPr lang="en-US" dirty="0">
              <a:solidFill>
                <a:prstClr val="white"/>
              </a:solidFill>
              <a:latin typeface="Adobe Clean Light"/>
              <a:cs typeface="Adobe Clean Light"/>
            </a:endParaRPr>
          </a:p>
        </p:txBody>
      </p:sp>
      <p:sp>
        <p:nvSpPr>
          <p:cNvPr id="24" name="Teardrop 23"/>
          <p:cNvSpPr/>
          <p:nvPr/>
        </p:nvSpPr>
        <p:spPr>
          <a:xfrm>
            <a:off x="7781495" y="1129033"/>
            <a:ext cx="1048549" cy="334973"/>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Light"/>
                <a:cs typeface="Adobe Clean Light"/>
              </a:rPr>
              <a:t>Lab3</a:t>
            </a:r>
            <a:endParaRPr lang="en-US" dirty="0">
              <a:solidFill>
                <a:prstClr val="white"/>
              </a:solidFill>
              <a:latin typeface="Adobe Clean Light"/>
              <a:cs typeface="Adobe Clean Light"/>
            </a:endParaRPr>
          </a:p>
        </p:txBody>
      </p:sp>
      <p:sp>
        <p:nvSpPr>
          <p:cNvPr id="25" name="Teardrop 24"/>
          <p:cNvSpPr/>
          <p:nvPr/>
        </p:nvSpPr>
        <p:spPr>
          <a:xfrm>
            <a:off x="10087302" y="3719490"/>
            <a:ext cx="1048549" cy="334973"/>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Light"/>
                <a:cs typeface="Adobe Clean Light"/>
              </a:rPr>
              <a:t>Lab2</a:t>
            </a:r>
            <a:endParaRPr lang="en-US" dirty="0">
              <a:solidFill>
                <a:prstClr val="white"/>
              </a:solidFill>
              <a:latin typeface="Adobe Clean Light"/>
              <a:cs typeface="Adobe Clean Light"/>
            </a:endParaRPr>
          </a:p>
        </p:txBody>
      </p:sp>
      <p:sp>
        <p:nvSpPr>
          <p:cNvPr id="26" name="Rectangle 25"/>
          <p:cNvSpPr/>
          <p:nvPr/>
        </p:nvSpPr>
        <p:spPr>
          <a:xfrm>
            <a:off x="11170744" y="4513268"/>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4</a:t>
            </a:r>
            <a:endParaRPr lang="en-US" kern="0" dirty="0">
              <a:solidFill>
                <a:schemeClr val="bg1"/>
              </a:solidFill>
              <a:ea typeface="Adobe Clean" charset="0"/>
              <a:cs typeface="Adobe Clean" charset="0"/>
            </a:endParaRPr>
          </a:p>
        </p:txBody>
      </p:sp>
      <p:sp>
        <p:nvSpPr>
          <p:cNvPr id="27" name="Rectangle 26"/>
          <p:cNvSpPr/>
          <p:nvPr/>
        </p:nvSpPr>
        <p:spPr>
          <a:xfrm>
            <a:off x="11135851" y="1240900"/>
            <a:ext cx="318464" cy="149134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1</a:t>
            </a:r>
            <a:endParaRPr lang="en-US" kern="0" dirty="0">
              <a:solidFill>
                <a:schemeClr val="bg1"/>
              </a:solidFill>
              <a:ea typeface="Adobe Clean" charset="0"/>
              <a:cs typeface="Adobe Clean" charset="0"/>
            </a:endParaRPr>
          </a:p>
        </p:txBody>
      </p:sp>
      <p:sp>
        <p:nvSpPr>
          <p:cNvPr id="28" name="Rectangle 27"/>
          <p:cNvSpPr/>
          <p:nvPr/>
        </p:nvSpPr>
        <p:spPr>
          <a:xfrm>
            <a:off x="11152617" y="2893596"/>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2</a:t>
            </a:r>
            <a:endParaRPr lang="en-US" kern="0" dirty="0">
              <a:solidFill>
                <a:schemeClr val="bg1"/>
              </a:solidFill>
              <a:ea typeface="Adobe Clean" charset="0"/>
              <a:cs typeface="Adobe Clean" charset="0"/>
            </a:endParaRPr>
          </a:p>
        </p:txBody>
      </p:sp>
      <p:sp>
        <p:nvSpPr>
          <p:cNvPr id="29" name="Rectangle 28"/>
          <p:cNvSpPr/>
          <p:nvPr/>
        </p:nvSpPr>
        <p:spPr>
          <a:xfrm>
            <a:off x="11145629" y="3699342"/>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3</a:t>
            </a:r>
            <a:endParaRPr lang="en-US" kern="0" dirty="0">
              <a:solidFill>
                <a:schemeClr val="bg1"/>
              </a:solidFill>
              <a:ea typeface="Adobe Clean" charset="0"/>
              <a:cs typeface="Adobe Clean" charset="0"/>
            </a:endParaRPr>
          </a:p>
        </p:txBody>
      </p:sp>
      <p:sp>
        <p:nvSpPr>
          <p:cNvPr id="31" name="Teardrop 30"/>
          <p:cNvSpPr/>
          <p:nvPr/>
        </p:nvSpPr>
        <p:spPr>
          <a:xfrm>
            <a:off x="6511194" y="1268337"/>
            <a:ext cx="1048549" cy="334973"/>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Light"/>
                <a:cs typeface="Adobe Clean Light"/>
              </a:rPr>
              <a:t>Lab1</a:t>
            </a:r>
            <a:endParaRPr lang="en-US" dirty="0">
              <a:solidFill>
                <a:prstClr val="white"/>
              </a:solidFill>
              <a:latin typeface="Adobe Clean Light"/>
              <a:cs typeface="Adobe Clean Light"/>
            </a:endParaRPr>
          </a:p>
        </p:txBody>
      </p:sp>
    </p:spTree>
    <p:extLst>
      <p:ext uri="{BB962C8B-B14F-4D97-AF65-F5344CB8AC3E}">
        <p14:creationId xmlns:p14="http://schemas.microsoft.com/office/powerpoint/2010/main" val="259270067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Workflow – Creating Commerce Experiences</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14</a:t>
            </a:fld>
            <a:endParaRPr lang="en-US" dirty="0"/>
          </a:p>
        </p:txBody>
      </p:sp>
      <p:graphicFrame>
        <p:nvGraphicFramePr>
          <p:cNvPr id="6" name="Diagram 5"/>
          <p:cNvGraphicFramePr/>
          <p:nvPr>
            <p:extLst>
              <p:ext uri="{D42A27DB-BD31-4B8C-83A1-F6EECF244321}">
                <p14:modId xmlns:p14="http://schemas.microsoft.com/office/powerpoint/2010/main" val="3882356563"/>
              </p:ext>
            </p:extLst>
          </p:nvPr>
        </p:nvGraphicFramePr>
        <p:xfrm>
          <a:off x="115185" y="1041674"/>
          <a:ext cx="11958453" cy="56782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5" name="Straight Connector 14"/>
          <p:cNvCxnSpPr/>
          <p:nvPr/>
        </p:nvCxnSpPr>
        <p:spPr>
          <a:xfrm flipH="1">
            <a:off x="1995054" y="961901"/>
            <a:ext cx="5935" cy="5391398"/>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15186" y="1404110"/>
            <a:ext cx="1678918" cy="338554"/>
          </a:xfrm>
          <a:prstGeom prst="rect">
            <a:avLst/>
          </a:prstGeom>
          <a:noFill/>
        </p:spPr>
        <p:txBody>
          <a:bodyPr wrap="square" rtlCol="0">
            <a:spAutoFit/>
          </a:bodyPr>
          <a:lstStyle/>
          <a:p>
            <a:pPr algn="ctr"/>
            <a:r>
              <a:rPr lang="en-US" sz="1600" b="1" dirty="0" smtClean="0"/>
              <a:t>PIM</a:t>
            </a:r>
            <a:endParaRPr lang="en-US" sz="1600" b="1" dirty="0"/>
          </a:p>
        </p:txBody>
      </p:sp>
      <p:sp>
        <p:nvSpPr>
          <p:cNvPr id="18" name="TextBox 17"/>
          <p:cNvSpPr txBox="1"/>
          <p:nvPr/>
        </p:nvSpPr>
        <p:spPr>
          <a:xfrm>
            <a:off x="6782140" y="1404110"/>
            <a:ext cx="662361" cy="369332"/>
          </a:xfrm>
          <a:prstGeom prst="rect">
            <a:avLst/>
          </a:prstGeom>
          <a:noFill/>
        </p:spPr>
        <p:txBody>
          <a:bodyPr wrap="none" rtlCol="0">
            <a:spAutoFit/>
          </a:bodyPr>
          <a:lstStyle/>
          <a:p>
            <a:pPr algn="ctr"/>
            <a:r>
              <a:rPr lang="en-US" b="1" dirty="0" smtClean="0"/>
              <a:t>AEM</a:t>
            </a:r>
            <a:endParaRPr lang="en-US" b="1" dirty="0"/>
          </a:p>
        </p:txBody>
      </p:sp>
      <p:sp>
        <p:nvSpPr>
          <p:cNvPr id="3" name="Right Brace 2"/>
          <p:cNvSpPr/>
          <p:nvPr/>
        </p:nvSpPr>
        <p:spPr>
          <a:xfrm rot="16200000">
            <a:off x="2759699" y="2581671"/>
            <a:ext cx="528828" cy="1644347"/>
          </a:xfrm>
          <a:prstGeom prst="rightBrace">
            <a:avLst>
              <a:gd name="adj1" fmla="val 38968"/>
              <a:gd name="adj2"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2087280" y="2493100"/>
            <a:ext cx="2394857" cy="646331"/>
          </a:xfrm>
          <a:prstGeom prst="rect">
            <a:avLst/>
          </a:prstGeom>
          <a:solidFill>
            <a:schemeClr val="bg1"/>
          </a:solidFill>
        </p:spPr>
        <p:txBody>
          <a:bodyPr wrap="square" rtlCol="0">
            <a:spAutoFit/>
          </a:bodyPr>
          <a:lstStyle/>
          <a:p>
            <a:r>
              <a:rPr lang="en-US" dirty="0" smtClean="0"/>
              <a:t>Product importer &amp; Configuration</a:t>
            </a:r>
            <a:endParaRPr lang="en-US" dirty="0"/>
          </a:p>
        </p:txBody>
      </p:sp>
      <p:sp>
        <p:nvSpPr>
          <p:cNvPr id="12" name="Right Brace 11"/>
          <p:cNvSpPr/>
          <p:nvPr/>
        </p:nvSpPr>
        <p:spPr>
          <a:xfrm rot="16200000">
            <a:off x="10958022" y="1826929"/>
            <a:ext cx="528828" cy="1644347"/>
          </a:xfrm>
          <a:prstGeom prst="rightBrace">
            <a:avLst>
              <a:gd name="adj1" fmla="val 38968"/>
              <a:gd name="adj2"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p:cNvSpPr txBox="1"/>
          <p:nvPr/>
        </p:nvSpPr>
        <p:spPr>
          <a:xfrm>
            <a:off x="10400261" y="2012436"/>
            <a:ext cx="1644349" cy="369332"/>
          </a:xfrm>
          <a:prstGeom prst="rect">
            <a:avLst/>
          </a:prstGeom>
          <a:solidFill>
            <a:schemeClr val="bg1"/>
          </a:solidFill>
        </p:spPr>
        <p:txBody>
          <a:bodyPr wrap="square" rtlCol="0">
            <a:spAutoFit/>
          </a:bodyPr>
          <a:lstStyle/>
          <a:p>
            <a:pPr algn="ctr"/>
            <a:r>
              <a:rPr lang="en-US" dirty="0" smtClean="0"/>
              <a:t>Live attributes</a:t>
            </a:r>
            <a:endParaRPr lang="en-US" dirty="0"/>
          </a:p>
        </p:txBody>
      </p:sp>
    </p:spTree>
    <p:extLst>
      <p:ext uri="{BB962C8B-B14F-4D97-AF65-F5344CB8AC3E}">
        <p14:creationId xmlns:p14="http://schemas.microsoft.com/office/powerpoint/2010/main" val="248818940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Workflow </a:t>
            </a:r>
            <a:r>
              <a:rPr lang="en-US" dirty="0" smtClean="0"/>
              <a:t>– Creating Commerce Experiences</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15</a:t>
            </a:fld>
            <a:endParaRPr lang="en-US" dirty="0"/>
          </a:p>
        </p:txBody>
      </p:sp>
      <p:graphicFrame>
        <p:nvGraphicFramePr>
          <p:cNvPr id="6" name="Diagram 5"/>
          <p:cNvGraphicFramePr/>
          <p:nvPr>
            <p:extLst>
              <p:ext uri="{D42A27DB-BD31-4B8C-83A1-F6EECF244321}">
                <p14:modId xmlns:p14="http://schemas.microsoft.com/office/powerpoint/2010/main" val="1989928879"/>
              </p:ext>
            </p:extLst>
          </p:nvPr>
        </p:nvGraphicFramePr>
        <p:xfrm>
          <a:off x="115185" y="1041674"/>
          <a:ext cx="11958453" cy="56782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5" name="Straight Connector 14"/>
          <p:cNvCxnSpPr/>
          <p:nvPr/>
        </p:nvCxnSpPr>
        <p:spPr>
          <a:xfrm flipH="1">
            <a:off x="1995054" y="961901"/>
            <a:ext cx="5935" cy="5391398"/>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15186" y="1404110"/>
            <a:ext cx="1678918" cy="338554"/>
          </a:xfrm>
          <a:prstGeom prst="rect">
            <a:avLst/>
          </a:prstGeom>
          <a:noFill/>
        </p:spPr>
        <p:txBody>
          <a:bodyPr wrap="square" rtlCol="0">
            <a:spAutoFit/>
          </a:bodyPr>
          <a:lstStyle/>
          <a:p>
            <a:pPr algn="ctr"/>
            <a:r>
              <a:rPr lang="en-US" sz="1600" b="1" dirty="0" smtClean="0"/>
              <a:t>PIM</a:t>
            </a:r>
            <a:endParaRPr lang="en-US" sz="1600" b="1" dirty="0"/>
          </a:p>
        </p:txBody>
      </p:sp>
      <p:sp>
        <p:nvSpPr>
          <p:cNvPr id="18" name="TextBox 17"/>
          <p:cNvSpPr txBox="1"/>
          <p:nvPr/>
        </p:nvSpPr>
        <p:spPr>
          <a:xfrm>
            <a:off x="6782140" y="1404110"/>
            <a:ext cx="662361" cy="369332"/>
          </a:xfrm>
          <a:prstGeom prst="rect">
            <a:avLst/>
          </a:prstGeom>
          <a:noFill/>
        </p:spPr>
        <p:txBody>
          <a:bodyPr wrap="none" rtlCol="0">
            <a:spAutoFit/>
          </a:bodyPr>
          <a:lstStyle/>
          <a:p>
            <a:pPr algn="ctr"/>
            <a:r>
              <a:rPr lang="en-US" b="1" dirty="0" smtClean="0"/>
              <a:t>AEM</a:t>
            </a:r>
            <a:endParaRPr lang="en-US" b="1" dirty="0"/>
          </a:p>
        </p:txBody>
      </p:sp>
      <p:sp>
        <p:nvSpPr>
          <p:cNvPr id="3" name="Right Brace 2"/>
          <p:cNvSpPr/>
          <p:nvPr/>
        </p:nvSpPr>
        <p:spPr>
          <a:xfrm rot="16200000">
            <a:off x="2759699" y="2581671"/>
            <a:ext cx="528828" cy="1644347"/>
          </a:xfrm>
          <a:prstGeom prst="rightBrace">
            <a:avLst>
              <a:gd name="adj1" fmla="val 38968"/>
              <a:gd name="adj2"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2087280" y="2493100"/>
            <a:ext cx="2394857" cy="646331"/>
          </a:xfrm>
          <a:prstGeom prst="rect">
            <a:avLst/>
          </a:prstGeom>
          <a:solidFill>
            <a:schemeClr val="bg1"/>
          </a:solidFill>
        </p:spPr>
        <p:txBody>
          <a:bodyPr wrap="square" rtlCol="0">
            <a:spAutoFit/>
          </a:bodyPr>
          <a:lstStyle/>
          <a:p>
            <a:r>
              <a:rPr lang="en-US" dirty="0" smtClean="0"/>
              <a:t>Product importer &amp; Configuration</a:t>
            </a:r>
            <a:endParaRPr lang="en-US" dirty="0"/>
          </a:p>
        </p:txBody>
      </p:sp>
      <p:sp>
        <p:nvSpPr>
          <p:cNvPr id="12" name="Right Brace 11"/>
          <p:cNvSpPr/>
          <p:nvPr/>
        </p:nvSpPr>
        <p:spPr>
          <a:xfrm rot="16200000">
            <a:off x="10958022" y="1826929"/>
            <a:ext cx="528828" cy="1644347"/>
          </a:xfrm>
          <a:prstGeom prst="rightBrace">
            <a:avLst>
              <a:gd name="adj1" fmla="val 38968"/>
              <a:gd name="adj2"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p:cNvSpPr txBox="1"/>
          <p:nvPr/>
        </p:nvSpPr>
        <p:spPr>
          <a:xfrm>
            <a:off x="10400261" y="2012436"/>
            <a:ext cx="1644349" cy="369332"/>
          </a:xfrm>
          <a:prstGeom prst="rect">
            <a:avLst/>
          </a:prstGeom>
          <a:solidFill>
            <a:schemeClr val="bg1"/>
          </a:solidFill>
        </p:spPr>
        <p:txBody>
          <a:bodyPr wrap="square" rtlCol="0">
            <a:spAutoFit/>
          </a:bodyPr>
          <a:lstStyle/>
          <a:p>
            <a:pPr algn="ctr"/>
            <a:r>
              <a:rPr lang="en-US" dirty="0" smtClean="0"/>
              <a:t>Live attributes</a:t>
            </a:r>
            <a:endParaRPr lang="en-US" dirty="0"/>
          </a:p>
        </p:txBody>
      </p:sp>
      <p:sp>
        <p:nvSpPr>
          <p:cNvPr id="14" name="Rectangular Callout 13"/>
          <p:cNvSpPr/>
          <p:nvPr/>
        </p:nvSpPr>
        <p:spPr bwMode="auto">
          <a:xfrm>
            <a:off x="3071327" y="4844778"/>
            <a:ext cx="1015735" cy="406400"/>
          </a:xfrm>
          <a:prstGeom prst="wedgeRectCallout">
            <a:avLst>
              <a:gd name="adj1" fmla="val -59674"/>
              <a:gd name="adj2" fmla="val -188666"/>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Lab1</a:t>
            </a:r>
            <a:endParaRPr lang="en-US" sz="1900" dirty="0">
              <a:solidFill>
                <a:srgbClr val="FFFFFF"/>
              </a:solidFill>
              <a:latin typeface="Calibri" pitchFamily="34" charset="0"/>
            </a:endParaRPr>
          </a:p>
        </p:txBody>
      </p:sp>
      <p:sp>
        <p:nvSpPr>
          <p:cNvPr id="16" name="Rectangular Callout 15"/>
          <p:cNvSpPr/>
          <p:nvPr/>
        </p:nvSpPr>
        <p:spPr bwMode="auto">
          <a:xfrm>
            <a:off x="4570810" y="2615826"/>
            <a:ext cx="1015735" cy="406400"/>
          </a:xfrm>
          <a:prstGeom prst="wedgeRectCallout">
            <a:avLst>
              <a:gd name="adj1" fmla="val 55258"/>
              <a:gd name="adj2" fmla="val 168009"/>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Lab1</a:t>
            </a:r>
            <a:endParaRPr lang="en-US" sz="1900" dirty="0">
              <a:solidFill>
                <a:srgbClr val="FFFFFF"/>
              </a:solidFill>
              <a:latin typeface="Calibri" pitchFamily="34" charset="0"/>
            </a:endParaRPr>
          </a:p>
        </p:txBody>
      </p:sp>
      <p:sp>
        <p:nvSpPr>
          <p:cNvPr id="19" name="Rectangular Callout 18"/>
          <p:cNvSpPr/>
          <p:nvPr/>
        </p:nvSpPr>
        <p:spPr bwMode="auto">
          <a:xfrm>
            <a:off x="6594504" y="2237053"/>
            <a:ext cx="1015735" cy="406400"/>
          </a:xfrm>
          <a:prstGeom prst="wedgeRectCallout">
            <a:avLst>
              <a:gd name="adj1" fmla="val 55258"/>
              <a:gd name="adj2" fmla="val 168009"/>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Lab2</a:t>
            </a:r>
            <a:endParaRPr lang="en-US" sz="1900" dirty="0">
              <a:solidFill>
                <a:srgbClr val="FFFFFF"/>
              </a:solidFill>
              <a:latin typeface="Calibri" pitchFamily="34" charset="0"/>
            </a:endParaRPr>
          </a:p>
        </p:txBody>
      </p:sp>
      <p:sp>
        <p:nvSpPr>
          <p:cNvPr id="20" name="Rectangular Callout 19"/>
          <p:cNvSpPr/>
          <p:nvPr/>
        </p:nvSpPr>
        <p:spPr bwMode="auto">
          <a:xfrm>
            <a:off x="8456349" y="4164400"/>
            <a:ext cx="1015735" cy="406400"/>
          </a:xfrm>
          <a:prstGeom prst="wedgeRectCallout">
            <a:avLst>
              <a:gd name="adj1" fmla="val -97564"/>
              <a:gd name="adj2" fmla="val -75035"/>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Lab3, 4</a:t>
            </a:r>
            <a:endParaRPr lang="en-US" sz="1900" dirty="0">
              <a:solidFill>
                <a:srgbClr val="FFFFFF"/>
              </a:solidFill>
              <a:latin typeface="Calibri" pitchFamily="34" charset="0"/>
            </a:endParaRPr>
          </a:p>
        </p:txBody>
      </p:sp>
      <p:sp>
        <p:nvSpPr>
          <p:cNvPr id="21" name="Rectangular Callout 20"/>
          <p:cNvSpPr/>
          <p:nvPr/>
        </p:nvSpPr>
        <p:spPr bwMode="auto">
          <a:xfrm>
            <a:off x="8456349" y="4844778"/>
            <a:ext cx="1015735" cy="406400"/>
          </a:xfrm>
          <a:prstGeom prst="wedgeRectCallout">
            <a:avLst>
              <a:gd name="adj1" fmla="val -96301"/>
              <a:gd name="adj2" fmla="val -68722"/>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Lab3, 4</a:t>
            </a:r>
            <a:endParaRPr lang="en-US" sz="1900" dirty="0">
              <a:solidFill>
                <a:srgbClr val="FFFFFF"/>
              </a:solidFill>
              <a:latin typeface="Calibri" pitchFamily="34" charset="0"/>
            </a:endParaRPr>
          </a:p>
        </p:txBody>
      </p:sp>
      <p:sp>
        <p:nvSpPr>
          <p:cNvPr id="22" name="Rectangular Callout 21"/>
          <p:cNvSpPr/>
          <p:nvPr/>
        </p:nvSpPr>
        <p:spPr bwMode="auto">
          <a:xfrm>
            <a:off x="8441315" y="1809236"/>
            <a:ext cx="1377658" cy="406400"/>
          </a:xfrm>
          <a:prstGeom prst="wedgeRectCallout">
            <a:avLst>
              <a:gd name="adj1" fmla="val 55258"/>
              <a:gd name="adj2" fmla="val 168009"/>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Lab2, 3, 4</a:t>
            </a:r>
            <a:endParaRPr lang="en-US" sz="1900" dirty="0">
              <a:solidFill>
                <a:srgbClr val="FFFFFF"/>
              </a:solidFill>
              <a:latin typeface="Calibri" pitchFamily="34" charset="0"/>
            </a:endParaRPr>
          </a:p>
        </p:txBody>
      </p:sp>
      <p:sp>
        <p:nvSpPr>
          <p:cNvPr id="23" name="Rectangular Callout 22"/>
          <p:cNvSpPr/>
          <p:nvPr/>
        </p:nvSpPr>
        <p:spPr bwMode="auto">
          <a:xfrm>
            <a:off x="10498671" y="3961200"/>
            <a:ext cx="1377658" cy="406400"/>
          </a:xfrm>
          <a:prstGeom prst="wedgeRectCallout">
            <a:avLst>
              <a:gd name="adj1" fmla="val 45946"/>
              <a:gd name="adj2" fmla="val -144476"/>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Lab2, 3, 4</a:t>
            </a:r>
            <a:endParaRPr lang="en-US" sz="1900" dirty="0">
              <a:solidFill>
                <a:srgbClr val="FFFFFF"/>
              </a:solidFill>
              <a:latin typeface="Calibri" pitchFamily="34" charset="0"/>
            </a:endParaRPr>
          </a:p>
        </p:txBody>
      </p:sp>
    </p:spTree>
    <p:extLst>
      <p:ext uri="{BB962C8B-B14F-4D97-AF65-F5344CB8AC3E}">
        <p14:creationId xmlns:p14="http://schemas.microsoft.com/office/powerpoint/2010/main" val="486525836"/>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a:xfrm>
            <a:off x="5586545" y="6477000"/>
            <a:ext cx="1015735" cy="168274"/>
          </a:xfrm>
        </p:spPr>
        <p:txBody>
          <a:bodyPr/>
          <a:lstStyle/>
          <a:p>
            <a:pPr algn="ctr"/>
            <a:fld id="{90156F56-D5AE-4C6F-B826-C69D1BC521BB}" type="slidenum">
              <a:rPr lang="en-US" smtClean="0"/>
              <a:pPr algn="ctr"/>
              <a:t>16</a:t>
            </a:fld>
            <a:endParaRPr lang="en-US" dirty="0"/>
          </a:p>
        </p:txBody>
      </p:sp>
      <p:sp>
        <p:nvSpPr>
          <p:cNvPr id="6" name="TextBox 5"/>
          <p:cNvSpPr txBox="1"/>
          <p:nvPr/>
        </p:nvSpPr>
        <p:spPr>
          <a:xfrm>
            <a:off x="1885184" y="2319885"/>
            <a:ext cx="8418457" cy="797227"/>
          </a:xfrm>
          <a:prstGeom prst="rect">
            <a:avLst/>
          </a:prstGeom>
          <a:noFill/>
        </p:spPr>
        <p:txBody>
          <a:bodyPr wrap="none" rtlCol="0">
            <a:spAutoFit/>
          </a:bodyPr>
          <a:lstStyle/>
          <a:p>
            <a:pPr algn="ctr">
              <a:lnSpc>
                <a:spcPts val="5300"/>
              </a:lnSpc>
            </a:pPr>
            <a:r>
              <a:rPr lang="en-US" sz="5400" dirty="0">
                <a:solidFill>
                  <a:schemeClr val="bg1"/>
                </a:solidFill>
              </a:rPr>
              <a:t>AEM Commerce – Key Terms</a:t>
            </a:r>
            <a:endParaRPr lang="en-US" sz="5400" dirty="0">
              <a:solidFill>
                <a:schemeClr val="bg1"/>
              </a:solidFill>
              <a:latin typeface="Adobe Clean Light" pitchFamily="34" charset="0"/>
            </a:endParaRPr>
          </a:p>
        </p:txBody>
      </p:sp>
    </p:spTree>
    <p:extLst>
      <p:ext uri="{BB962C8B-B14F-4D97-AF65-F5344CB8AC3E}">
        <p14:creationId xmlns:p14="http://schemas.microsoft.com/office/powerpoint/2010/main" val="297989614"/>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FFFF"/>
                </a:solidFill>
              </a:rPr>
              <a:t>AEM Commerce – Key Terms – Part 1/3</a:t>
            </a:r>
          </a:p>
        </p:txBody>
      </p:sp>
      <p:sp>
        <p:nvSpPr>
          <p:cNvPr id="3" name="Slide Number Placeholder 2"/>
          <p:cNvSpPr>
            <a:spLocks noGrp="1"/>
          </p:cNvSpPr>
          <p:nvPr>
            <p:ph type="sldNum" sz="quarter" idx="12"/>
          </p:nvPr>
        </p:nvSpPr>
        <p:spPr/>
        <p:txBody>
          <a:bodyPr/>
          <a:lstStyle/>
          <a:p>
            <a:pPr algn="ctr"/>
            <a:fld id="{90156F56-D5AE-4C6F-B826-C69D1BC521BB}" type="slidenum">
              <a:rPr lang="en-US" smtClean="0">
                <a:solidFill>
                  <a:srgbClr val="FFFFFF"/>
                </a:solidFill>
              </a:rPr>
              <a:pPr algn="ctr"/>
              <a:t>17</a:t>
            </a:fld>
            <a:endParaRPr lang="en-US" dirty="0">
              <a:solidFill>
                <a:srgbClr val="FFFFFF"/>
              </a:solidFill>
            </a:endParaRPr>
          </a:p>
        </p:txBody>
      </p:sp>
      <p:sp>
        <p:nvSpPr>
          <p:cNvPr id="4" name="Content Placeholder 3"/>
          <p:cNvSpPr txBox="1">
            <a:spLocks/>
          </p:cNvSpPr>
          <p:nvPr/>
        </p:nvSpPr>
        <p:spPr>
          <a:xfrm>
            <a:off x="304721" y="990600"/>
            <a:ext cx="11579384" cy="5181600"/>
          </a:xfrm>
          <a:prstGeom prst="rect">
            <a:avLst/>
          </a:prstGeom>
        </p:spPr>
        <p:txBody>
          <a:bodyPr vert="horz" lIns="108829" tIns="54414" rIns="108829" bIns="54414" rtlCol="0">
            <a:normAutofit/>
          </a:bodyPr>
          <a:lstStyle>
            <a:lvl1pPr marL="275852" indent="-275852" algn="l" defTabSz="1088291" rtl="0" eaLnBrk="1" latinLnBrk="0" hangingPunct="1">
              <a:spcBef>
                <a:spcPts val="714"/>
              </a:spcBef>
              <a:buClr>
                <a:schemeClr val="bg1">
                  <a:lumMod val="50000"/>
                </a:schemeClr>
              </a:buClr>
              <a:buSzPct val="70000"/>
              <a:buFont typeface="Wingdings" pitchFamily="2" charset="2"/>
              <a:buChar char="§"/>
              <a:defRPr sz="2400" b="0" i="0" kern="1200">
                <a:solidFill>
                  <a:schemeClr val="tx1"/>
                </a:solidFill>
                <a:latin typeface="Adobe Clean Light" charset="0"/>
                <a:ea typeface="Adobe Clean Light" charset="0"/>
                <a:cs typeface="Adobe Clean Light" charset="0"/>
              </a:defRPr>
            </a:lvl1pPr>
            <a:lvl2pPr marL="551703" indent="-275852" algn="l" defTabSz="1088291" rtl="0" eaLnBrk="1" latinLnBrk="0" hangingPunct="1">
              <a:spcBef>
                <a:spcPts val="714"/>
              </a:spcBef>
              <a:buClr>
                <a:schemeClr val="bg1">
                  <a:lumMod val="50000"/>
                </a:schemeClr>
              </a:buClr>
              <a:buSzPct val="70000"/>
              <a:buFont typeface="Wingdings" pitchFamily="2" charset="2"/>
              <a:buChar char="§"/>
              <a:defRPr sz="2000" b="0" i="0" kern="1200">
                <a:solidFill>
                  <a:schemeClr val="tx1"/>
                </a:solidFill>
                <a:latin typeface="Adobe Clean Light" charset="0"/>
                <a:ea typeface="Adobe Clean Light" charset="0"/>
                <a:cs typeface="Adobe Clean Light" charset="0"/>
              </a:defRPr>
            </a:lvl2pPr>
            <a:lvl3pPr marL="751979" indent="-200276" algn="l" defTabSz="1088291" rtl="0" eaLnBrk="1" latinLnBrk="0" hangingPunct="1">
              <a:spcBef>
                <a:spcPts val="714"/>
              </a:spcBef>
              <a:buClr>
                <a:schemeClr val="bg1">
                  <a:lumMod val="50000"/>
                </a:schemeClr>
              </a:buClr>
              <a:buSzPct val="70000"/>
              <a:buFont typeface="Wingdings" pitchFamily="2" charset="2"/>
              <a:buChar char="§"/>
              <a:defRPr sz="1800" b="0" i="0" kern="1200">
                <a:solidFill>
                  <a:schemeClr val="tx1"/>
                </a:solidFill>
                <a:latin typeface="Adobe Clean Light" charset="0"/>
                <a:ea typeface="Adobe Clean Light" charset="0"/>
                <a:cs typeface="Adobe Clean Light" charset="0"/>
              </a:defRPr>
            </a:lvl3pPr>
            <a:lvl4pPr marL="950366" indent="-198387" algn="l" defTabSz="1088291" rtl="0" eaLnBrk="1" latinLnBrk="0" hangingPunct="1">
              <a:spcBef>
                <a:spcPts val="714"/>
              </a:spcBef>
              <a:buClr>
                <a:schemeClr val="bg1">
                  <a:lumMod val="50000"/>
                </a:schemeClr>
              </a:buClr>
              <a:buSzPct val="70000"/>
              <a:buFont typeface="Wingdings" pitchFamily="2" charset="2"/>
              <a:buChar char="§"/>
              <a:defRPr sz="1800" b="0" i="0" kern="1200">
                <a:solidFill>
                  <a:schemeClr val="tx1"/>
                </a:solidFill>
                <a:latin typeface="Adobe Clean Light" charset="0"/>
                <a:ea typeface="Adobe Clean Light" charset="0"/>
                <a:cs typeface="Adobe Clean Light" charset="0"/>
              </a:defRPr>
            </a:lvl4pPr>
            <a:lvl5pPr marL="1088291" indent="-137926" algn="l" defTabSz="1088291" rtl="0" eaLnBrk="1" latinLnBrk="0" hangingPunct="1">
              <a:spcBef>
                <a:spcPts val="714"/>
              </a:spcBef>
              <a:buClr>
                <a:schemeClr val="bg1">
                  <a:lumMod val="50000"/>
                </a:schemeClr>
              </a:buClr>
              <a:buSzPct val="70000"/>
              <a:buFont typeface="Wingdings" pitchFamily="2" charset="2"/>
              <a:buChar char="§"/>
              <a:defRPr sz="1400" b="0" i="0" kern="1200">
                <a:solidFill>
                  <a:schemeClr val="tx1"/>
                </a:solidFill>
                <a:latin typeface="Adobe Clean Light" charset="0"/>
                <a:ea typeface="Adobe Clean Light" charset="0"/>
                <a:cs typeface="Adobe Clean Light" charset="0"/>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indent="0">
              <a:buFont typeface="Wingdings" pitchFamily="2" charset="2"/>
              <a:buNone/>
            </a:pPr>
            <a:r>
              <a:rPr lang="en-US" dirty="0" smtClean="0">
                <a:solidFill>
                  <a:srgbClr val="6EC5CD"/>
                </a:solidFill>
              </a:rPr>
              <a:t>1.  Product</a:t>
            </a:r>
          </a:p>
          <a:p>
            <a:pPr lvl="2"/>
            <a:r>
              <a:rPr lang="en-US" dirty="0" smtClean="0">
                <a:solidFill>
                  <a:srgbClr val="FFFFFF"/>
                </a:solidFill>
              </a:rPr>
              <a:t>Basic item in the shop.</a:t>
            </a:r>
          </a:p>
          <a:p>
            <a:pPr lvl="2"/>
            <a:r>
              <a:rPr lang="en-US" b="1" dirty="0" smtClean="0">
                <a:solidFill>
                  <a:srgbClr val="FFFFFF"/>
                </a:solidFill>
              </a:rPr>
              <a:t>Example</a:t>
            </a:r>
            <a:r>
              <a:rPr lang="en-US" dirty="0" smtClean="0">
                <a:solidFill>
                  <a:srgbClr val="FFFFFF"/>
                </a:solidFill>
              </a:rPr>
              <a:t>: Apple iPhone 6S, Running shoe Nairobi, Coat Edmonton Winter, Honda Accord etc.</a:t>
            </a:r>
          </a:p>
          <a:p>
            <a:pPr marL="0" indent="0">
              <a:buFont typeface="Wingdings" pitchFamily="2" charset="2"/>
              <a:buNone/>
            </a:pPr>
            <a:endParaRPr lang="en-US" dirty="0" smtClean="0">
              <a:solidFill>
                <a:srgbClr val="FFFFFF"/>
              </a:solidFill>
            </a:endParaRPr>
          </a:p>
          <a:p>
            <a:pPr marL="0" indent="0">
              <a:buFont typeface="Wingdings" pitchFamily="2" charset="2"/>
              <a:buNone/>
            </a:pPr>
            <a:r>
              <a:rPr lang="en-US" dirty="0" smtClean="0">
                <a:solidFill>
                  <a:srgbClr val="6EC5CD"/>
                </a:solidFill>
              </a:rPr>
              <a:t>2.  Variant Axis</a:t>
            </a:r>
          </a:p>
          <a:p>
            <a:pPr lvl="2"/>
            <a:r>
              <a:rPr lang="en-US" dirty="0" smtClean="0">
                <a:solidFill>
                  <a:srgbClr val="FFFFFF"/>
                </a:solidFill>
              </a:rPr>
              <a:t>Attribute fine-grained property of a product can be implemented as a variant axis.</a:t>
            </a:r>
            <a:r>
              <a:rPr lang="de-DE" dirty="0" smtClean="0">
                <a:solidFill>
                  <a:srgbClr val="FFFFFF"/>
                </a:solidFill>
              </a:rPr>
              <a:t> </a:t>
            </a:r>
            <a:endParaRPr lang="en-US" dirty="0" smtClean="0">
              <a:solidFill>
                <a:srgbClr val="FFFFFF"/>
              </a:solidFill>
            </a:endParaRPr>
          </a:p>
          <a:p>
            <a:pPr lvl="2"/>
            <a:r>
              <a:rPr lang="en-US" dirty="0" smtClean="0">
                <a:solidFill>
                  <a:srgbClr val="FFFFFF"/>
                </a:solidFill>
              </a:rPr>
              <a:t>Common variant axes : </a:t>
            </a:r>
            <a:r>
              <a:rPr lang="en-US" b="1" dirty="0" smtClean="0">
                <a:solidFill>
                  <a:srgbClr val="FFFFFF"/>
                </a:solidFill>
              </a:rPr>
              <a:t>Color </a:t>
            </a:r>
            <a:r>
              <a:rPr lang="en-US" dirty="0" smtClean="0">
                <a:solidFill>
                  <a:srgbClr val="FFFFFF"/>
                </a:solidFill>
              </a:rPr>
              <a:t>and </a:t>
            </a:r>
            <a:r>
              <a:rPr lang="en-US" b="1" dirty="0" smtClean="0">
                <a:solidFill>
                  <a:srgbClr val="FFFFFF"/>
                </a:solidFill>
              </a:rPr>
              <a:t>Size</a:t>
            </a:r>
          </a:p>
          <a:p>
            <a:pPr lvl="2"/>
            <a:r>
              <a:rPr lang="en-US" b="1" dirty="0" smtClean="0">
                <a:solidFill>
                  <a:srgbClr val="FFFFFF"/>
                </a:solidFill>
              </a:rPr>
              <a:t>Example</a:t>
            </a:r>
            <a:r>
              <a:rPr lang="en-US" dirty="0" smtClean="0">
                <a:solidFill>
                  <a:srgbClr val="FFFFFF"/>
                </a:solidFill>
              </a:rPr>
              <a:t>: </a:t>
            </a:r>
            <a:r>
              <a:rPr lang="en-US" dirty="0">
                <a:solidFill>
                  <a:srgbClr val="FFFFFF"/>
                </a:solidFill>
              </a:rPr>
              <a:t>Apple iPhone </a:t>
            </a:r>
            <a:r>
              <a:rPr lang="en-US" dirty="0" smtClean="0">
                <a:solidFill>
                  <a:srgbClr val="FFFFFF"/>
                </a:solidFill>
              </a:rPr>
              <a:t>6S Space Grey, </a:t>
            </a:r>
            <a:r>
              <a:rPr lang="en-US" dirty="0">
                <a:solidFill>
                  <a:srgbClr val="FFFFFF"/>
                </a:solidFill>
              </a:rPr>
              <a:t>Apple iPhone 6S </a:t>
            </a:r>
            <a:r>
              <a:rPr lang="en-US" dirty="0" smtClean="0">
                <a:solidFill>
                  <a:srgbClr val="FFFFFF"/>
                </a:solidFill>
              </a:rPr>
              <a:t>64GB, Blue Nairobi running shoes, Nairobi running shoes size 10, Automatic Honda Accord, Red Honda Accord etc.</a:t>
            </a:r>
          </a:p>
          <a:p>
            <a:pPr marL="0" indent="0">
              <a:buFont typeface="Wingdings" pitchFamily="2" charset="2"/>
              <a:buNone/>
            </a:pPr>
            <a:endParaRPr lang="en-US" dirty="0" smtClean="0">
              <a:solidFill>
                <a:srgbClr val="FFFFFF"/>
              </a:solidFill>
            </a:endParaRPr>
          </a:p>
          <a:p>
            <a:pPr marL="0" indent="0">
              <a:buFont typeface="Wingdings" pitchFamily="2" charset="2"/>
              <a:buNone/>
            </a:pPr>
            <a:r>
              <a:rPr lang="en-US" dirty="0" smtClean="0">
                <a:solidFill>
                  <a:srgbClr val="6EC5CD"/>
                </a:solidFill>
              </a:rPr>
              <a:t>3.  Variant</a:t>
            </a:r>
          </a:p>
          <a:p>
            <a:pPr lvl="2"/>
            <a:r>
              <a:rPr lang="en-US" dirty="0" smtClean="0">
                <a:solidFill>
                  <a:srgbClr val="FFFFFF"/>
                </a:solidFill>
              </a:rPr>
              <a:t>A Type of product and has one or more variant axis specified. Generally a Stock keeping Unit (SKU)</a:t>
            </a:r>
            <a:endParaRPr lang="en-US" b="1" dirty="0" smtClean="0">
              <a:solidFill>
                <a:srgbClr val="FFFFFF"/>
              </a:solidFill>
            </a:endParaRPr>
          </a:p>
          <a:p>
            <a:pPr lvl="2"/>
            <a:r>
              <a:rPr lang="en-US" b="1" dirty="0" smtClean="0">
                <a:solidFill>
                  <a:srgbClr val="FFFFFF"/>
                </a:solidFill>
              </a:rPr>
              <a:t>Example:</a:t>
            </a:r>
            <a:r>
              <a:rPr lang="en-US" dirty="0" smtClean="0">
                <a:solidFill>
                  <a:srgbClr val="FFFFFF"/>
                </a:solidFill>
              </a:rPr>
              <a:t> </a:t>
            </a:r>
            <a:r>
              <a:rPr lang="en-US" dirty="0">
                <a:solidFill>
                  <a:srgbClr val="FFFFFF"/>
                </a:solidFill>
              </a:rPr>
              <a:t>Apple iPhone 6S Space </a:t>
            </a:r>
            <a:r>
              <a:rPr lang="en-US" dirty="0" smtClean="0">
                <a:solidFill>
                  <a:srgbClr val="FFFFFF"/>
                </a:solidFill>
              </a:rPr>
              <a:t>Grey 64GB, Blue Nairobi Shoe of Size 10, Red Automatic Honda Accord etc.</a:t>
            </a:r>
          </a:p>
          <a:p>
            <a:pPr marL="457200" indent="-457200">
              <a:buFont typeface="+mj-lt"/>
              <a:buAutoNum type="arabicPeriod"/>
            </a:pPr>
            <a:endParaRPr lang="en-US" dirty="0" smtClean="0">
              <a:solidFill>
                <a:srgbClr val="FFFFFF"/>
              </a:solidFill>
            </a:endParaRPr>
          </a:p>
          <a:p>
            <a:endParaRPr lang="en-US" dirty="0" smtClean="0">
              <a:solidFill>
                <a:srgbClr val="FFFFFF"/>
              </a:solidFill>
            </a:endParaRPr>
          </a:p>
          <a:p>
            <a:endParaRPr lang="en-US" dirty="0" smtClean="0">
              <a:solidFill>
                <a:srgbClr val="FFFFFF"/>
              </a:solidFill>
            </a:endParaRPr>
          </a:p>
          <a:p>
            <a:endParaRPr lang="en-US" dirty="0">
              <a:solidFill>
                <a:srgbClr val="FFFFFF"/>
              </a:solidFill>
            </a:endParaRPr>
          </a:p>
        </p:txBody>
      </p:sp>
    </p:spTree>
    <p:extLst>
      <p:ext uri="{BB962C8B-B14F-4D97-AF65-F5344CB8AC3E}">
        <p14:creationId xmlns:p14="http://schemas.microsoft.com/office/powerpoint/2010/main" val="39835061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pPr algn="ctr"/>
            <a:fld id="{90156F56-D5AE-4C6F-B826-C69D1BC521BB}" type="slidenum">
              <a:rPr lang="en-US" smtClean="0"/>
              <a:pPr algn="ctr"/>
              <a:t>18</a:t>
            </a:fld>
            <a:endParaRPr lang="en-US" dirty="0"/>
          </a:p>
        </p:txBody>
      </p:sp>
      <p:sp>
        <p:nvSpPr>
          <p:cNvPr id="7" name="Title 1"/>
          <p:cNvSpPr>
            <a:spLocks noGrp="1"/>
          </p:cNvSpPr>
          <p:nvPr>
            <p:ph type="title"/>
          </p:nvPr>
        </p:nvSpPr>
        <p:spPr>
          <a:xfrm>
            <a:off x="304721" y="287507"/>
            <a:ext cx="11579384" cy="593725"/>
          </a:xfrm>
        </p:spPr>
        <p:txBody>
          <a:bodyPr/>
          <a:lstStyle/>
          <a:p>
            <a:r>
              <a:rPr lang="en-US" dirty="0" smtClean="0">
                <a:solidFill>
                  <a:schemeClr val="bg1"/>
                </a:solidFill>
                <a:latin typeface="Adobe Clean"/>
                <a:cs typeface="Adobe Clean"/>
              </a:rPr>
              <a:t>AEM Commerce – Key Terms – Part 2/3</a:t>
            </a:r>
            <a:endParaRPr lang="en-US" dirty="0">
              <a:solidFill>
                <a:schemeClr val="bg1"/>
              </a:solidFill>
              <a:latin typeface="Adobe Clean"/>
              <a:cs typeface="Adobe Clean"/>
            </a:endParaRPr>
          </a:p>
        </p:txBody>
      </p:sp>
      <p:sp>
        <p:nvSpPr>
          <p:cNvPr id="8" name="Slide Number Placeholder 2"/>
          <p:cNvSpPr txBox="1">
            <a:spLocks/>
          </p:cNvSpPr>
          <p:nvPr/>
        </p:nvSpPr>
        <p:spPr>
          <a:xfrm>
            <a:off x="5586545" y="6477000"/>
            <a:ext cx="1015735" cy="168274"/>
          </a:xfrm>
          <a:prstGeom prst="rect">
            <a:avLst/>
          </a:prstGeom>
        </p:spPr>
        <p:txBody>
          <a:bodyPr vert="horz" lIns="108829" tIns="54414" rIns="108829" bIns="54414" rtlCol="0" anchor="ctr"/>
          <a:lstStyle>
            <a:defPPr>
              <a:defRPr lang="en-US"/>
            </a:defPPr>
            <a:lvl1pPr marL="0" algn="r" defTabSz="914400" rtl="0" eaLnBrk="1" latinLnBrk="0" hangingPunct="1">
              <a:defRPr sz="8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90156F56-D5AE-4C6F-B826-C69D1BC521BB}" type="slidenum">
              <a:rPr lang="en-US" smtClean="0"/>
              <a:pPr algn="ctr"/>
              <a:t>18</a:t>
            </a:fld>
            <a:endParaRPr lang="en-US" dirty="0"/>
          </a:p>
        </p:txBody>
      </p:sp>
      <p:sp>
        <p:nvSpPr>
          <p:cNvPr id="9" name="Content Placeholder 3"/>
          <p:cNvSpPr txBox="1">
            <a:spLocks/>
          </p:cNvSpPr>
          <p:nvPr/>
        </p:nvSpPr>
        <p:spPr>
          <a:xfrm>
            <a:off x="304721" y="990600"/>
            <a:ext cx="11579384" cy="5181600"/>
          </a:xfrm>
          <a:prstGeom prst="rect">
            <a:avLst/>
          </a:prstGeom>
        </p:spPr>
        <p:txBody>
          <a:bodyPr vert="horz" lIns="108829" tIns="54414" rIns="108829" bIns="54414" rtlCol="0">
            <a:normAutofit fontScale="92500" lnSpcReduction="10000"/>
          </a:bodyPr>
          <a:lstStyle>
            <a:lvl1pPr marL="275852" indent="-275852" algn="l" defTabSz="1088291" rtl="0" eaLnBrk="1" latinLnBrk="0" hangingPunct="1">
              <a:spcBef>
                <a:spcPts val="714"/>
              </a:spcBef>
              <a:buClr>
                <a:schemeClr val="bg1">
                  <a:lumMod val="50000"/>
                </a:schemeClr>
              </a:buClr>
              <a:buSzPct val="70000"/>
              <a:buFont typeface="Wingdings" pitchFamily="2" charset="2"/>
              <a:buChar char="§"/>
              <a:defRPr sz="2400" b="0" i="0" kern="1200">
                <a:solidFill>
                  <a:schemeClr val="tx1"/>
                </a:solidFill>
                <a:latin typeface="Adobe Clean Light" charset="0"/>
                <a:ea typeface="Adobe Clean Light" charset="0"/>
                <a:cs typeface="Adobe Clean Light" charset="0"/>
              </a:defRPr>
            </a:lvl1pPr>
            <a:lvl2pPr marL="551703" indent="-275852" algn="l" defTabSz="1088291" rtl="0" eaLnBrk="1" latinLnBrk="0" hangingPunct="1">
              <a:spcBef>
                <a:spcPts val="714"/>
              </a:spcBef>
              <a:buClr>
                <a:schemeClr val="bg1">
                  <a:lumMod val="50000"/>
                </a:schemeClr>
              </a:buClr>
              <a:buSzPct val="70000"/>
              <a:buFont typeface="Wingdings" pitchFamily="2" charset="2"/>
              <a:buChar char="§"/>
              <a:defRPr sz="2000" b="0" i="0" kern="1200">
                <a:solidFill>
                  <a:schemeClr val="tx1"/>
                </a:solidFill>
                <a:latin typeface="Adobe Clean Light" charset="0"/>
                <a:ea typeface="Adobe Clean Light" charset="0"/>
                <a:cs typeface="Adobe Clean Light" charset="0"/>
              </a:defRPr>
            </a:lvl2pPr>
            <a:lvl3pPr marL="751979" indent="-200276" algn="l" defTabSz="1088291" rtl="0" eaLnBrk="1" latinLnBrk="0" hangingPunct="1">
              <a:spcBef>
                <a:spcPts val="714"/>
              </a:spcBef>
              <a:buClr>
                <a:schemeClr val="bg1">
                  <a:lumMod val="50000"/>
                </a:schemeClr>
              </a:buClr>
              <a:buSzPct val="70000"/>
              <a:buFont typeface="Wingdings" pitchFamily="2" charset="2"/>
              <a:buChar char="§"/>
              <a:defRPr sz="1800" b="0" i="0" kern="1200">
                <a:solidFill>
                  <a:schemeClr val="tx1"/>
                </a:solidFill>
                <a:latin typeface="Adobe Clean Light" charset="0"/>
                <a:ea typeface="Adobe Clean Light" charset="0"/>
                <a:cs typeface="Adobe Clean Light" charset="0"/>
              </a:defRPr>
            </a:lvl3pPr>
            <a:lvl4pPr marL="950366" indent="-198387" algn="l" defTabSz="1088291" rtl="0" eaLnBrk="1" latinLnBrk="0" hangingPunct="1">
              <a:spcBef>
                <a:spcPts val="714"/>
              </a:spcBef>
              <a:buClr>
                <a:schemeClr val="bg1">
                  <a:lumMod val="50000"/>
                </a:schemeClr>
              </a:buClr>
              <a:buSzPct val="70000"/>
              <a:buFont typeface="Wingdings" pitchFamily="2" charset="2"/>
              <a:buChar char="§"/>
              <a:defRPr sz="1800" b="0" i="0" kern="1200">
                <a:solidFill>
                  <a:schemeClr val="tx1"/>
                </a:solidFill>
                <a:latin typeface="Adobe Clean Light" charset="0"/>
                <a:ea typeface="Adobe Clean Light" charset="0"/>
                <a:cs typeface="Adobe Clean Light" charset="0"/>
              </a:defRPr>
            </a:lvl4pPr>
            <a:lvl5pPr marL="1088291" indent="-137926" algn="l" defTabSz="1088291" rtl="0" eaLnBrk="1" latinLnBrk="0" hangingPunct="1">
              <a:spcBef>
                <a:spcPts val="714"/>
              </a:spcBef>
              <a:buClr>
                <a:schemeClr val="bg1">
                  <a:lumMod val="50000"/>
                </a:schemeClr>
              </a:buClr>
              <a:buSzPct val="70000"/>
              <a:buFont typeface="Wingdings" pitchFamily="2" charset="2"/>
              <a:buChar char="§"/>
              <a:defRPr sz="1400" b="0" i="0" kern="1200">
                <a:solidFill>
                  <a:schemeClr val="tx1"/>
                </a:solidFill>
                <a:latin typeface="Adobe Clean Light" charset="0"/>
                <a:ea typeface="Adobe Clean Light" charset="0"/>
                <a:cs typeface="Adobe Clean Light" charset="0"/>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indent="0">
              <a:buFont typeface="Wingdings" pitchFamily="2" charset="2"/>
              <a:buNone/>
            </a:pPr>
            <a:r>
              <a:rPr lang="en-US" dirty="0" smtClean="0">
                <a:solidFill>
                  <a:srgbClr val="6EC5CD"/>
                </a:solidFill>
              </a:rPr>
              <a:t>4.  Shopping Cart</a:t>
            </a:r>
          </a:p>
          <a:p>
            <a:pPr lvl="2"/>
            <a:r>
              <a:rPr lang="en-US" dirty="0" smtClean="0">
                <a:solidFill>
                  <a:schemeClr val="bg1"/>
                </a:solidFill>
              </a:rPr>
              <a:t>When a commerce user intends to buy an item, he adds the product (variant) to the shopping cart.</a:t>
            </a:r>
          </a:p>
          <a:p>
            <a:pPr lvl="2"/>
            <a:r>
              <a:rPr lang="en-US" dirty="0" smtClean="0">
                <a:solidFill>
                  <a:schemeClr val="bg1"/>
                </a:solidFill>
              </a:rPr>
              <a:t>For each product, the quantity of items added to the cart is specified.</a:t>
            </a:r>
          </a:p>
          <a:p>
            <a:pPr marL="0" indent="0">
              <a:buFont typeface="Wingdings" pitchFamily="2" charset="2"/>
              <a:buNone/>
            </a:pPr>
            <a:endParaRPr lang="en-US" dirty="0" smtClean="0">
              <a:solidFill>
                <a:schemeClr val="bg1"/>
              </a:solidFill>
            </a:endParaRPr>
          </a:p>
          <a:p>
            <a:pPr marL="0" indent="0">
              <a:buFont typeface="Wingdings" pitchFamily="2" charset="2"/>
              <a:buNone/>
            </a:pPr>
            <a:r>
              <a:rPr lang="en-US" dirty="0" smtClean="0">
                <a:solidFill>
                  <a:srgbClr val="6EC5CD"/>
                </a:solidFill>
              </a:rPr>
              <a:t>5.  Checkout </a:t>
            </a:r>
          </a:p>
          <a:p>
            <a:pPr lvl="2"/>
            <a:r>
              <a:rPr lang="en-US" dirty="0" smtClean="0">
                <a:solidFill>
                  <a:schemeClr val="bg1"/>
                </a:solidFill>
              </a:rPr>
              <a:t>When a commerce user is done shopping, he proceeds to the </a:t>
            </a:r>
            <a:r>
              <a:rPr lang="en-US" b="1" dirty="0" smtClean="0">
                <a:solidFill>
                  <a:schemeClr val="bg1"/>
                </a:solidFill>
              </a:rPr>
              <a:t>Checkout</a:t>
            </a:r>
            <a:r>
              <a:rPr lang="en-US" dirty="0" smtClean="0">
                <a:solidFill>
                  <a:schemeClr val="bg1"/>
                </a:solidFill>
              </a:rPr>
              <a:t>. </a:t>
            </a:r>
          </a:p>
          <a:p>
            <a:pPr lvl="2"/>
            <a:r>
              <a:rPr lang="en-US" dirty="0" smtClean="0">
                <a:solidFill>
                  <a:schemeClr val="bg1"/>
                </a:solidFill>
              </a:rPr>
              <a:t>In the following steps, he can actually order the items in his shopping cart.</a:t>
            </a:r>
            <a:endParaRPr lang="de-DE" dirty="0" smtClean="0">
              <a:solidFill>
                <a:schemeClr val="bg1"/>
              </a:solidFill>
            </a:endParaRPr>
          </a:p>
          <a:p>
            <a:pPr marL="0" indent="0">
              <a:buFont typeface="Wingdings" pitchFamily="2" charset="2"/>
              <a:buNone/>
            </a:pPr>
            <a:endParaRPr lang="en-US" dirty="0" smtClean="0">
              <a:solidFill>
                <a:schemeClr val="bg1"/>
              </a:solidFill>
            </a:endParaRPr>
          </a:p>
          <a:p>
            <a:pPr marL="0" indent="0">
              <a:buFont typeface="Wingdings" pitchFamily="2" charset="2"/>
              <a:buNone/>
            </a:pPr>
            <a:r>
              <a:rPr lang="en-US" b="1" dirty="0" smtClean="0">
                <a:solidFill>
                  <a:srgbClr val="6EC5CD"/>
                </a:solidFill>
              </a:rPr>
              <a:t>6.  Promotion</a:t>
            </a:r>
          </a:p>
          <a:p>
            <a:pPr marL="933327" lvl="2" indent="-457200"/>
            <a:r>
              <a:rPr lang="en-US" dirty="0" smtClean="0">
                <a:solidFill>
                  <a:schemeClr val="bg1"/>
                </a:solidFill>
              </a:rPr>
              <a:t>Promotions are discounts a commerce user receives when specific requirements are met.</a:t>
            </a:r>
            <a:endParaRPr lang="de-DE" dirty="0" smtClean="0">
              <a:solidFill>
                <a:schemeClr val="bg1"/>
              </a:solidFill>
            </a:endParaRPr>
          </a:p>
          <a:p>
            <a:pPr marL="933327" lvl="2" indent="-457200"/>
            <a:r>
              <a:rPr lang="en-AU" dirty="0" smtClean="0">
                <a:solidFill>
                  <a:schemeClr val="bg1"/>
                </a:solidFill>
              </a:rPr>
              <a:t>Example:</a:t>
            </a:r>
            <a:r>
              <a:rPr lang="en-US" dirty="0" smtClean="0">
                <a:solidFill>
                  <a:schemeClr val="bg1"/>
                </a:solidFill>
              </a:rPr>
              <a:t> it is also possible to create </a:t>
            </a:r>
            <a:r>
              <a:rPr lang="en-US" b="1" dirty="0" smtClean="0">
                <a:solidFill>
                  <a:schemeClr val="bg1"/>
                </a:solidFill>
              </a:rPr>
              <a:t>Perfect Partner </a:t>
            </a:r>
            <a:r>
              <a:rPr lang="en-US" dirty="0" smtClean="0">
                <a:solidFill>
                  <a:schemeClr val="bg1"/>
                </a:solidFill>
              </a:rPr>
              <a:t>promotions, where a discount is given if a user buy two specific products.</a:t>
            </a:r>
            <a:r>
              <a:rPr lang="de-DE" dirty="0" smtClean="0">
                <a:solidFill>
                  <a:schemeClr val="bg1"/>
                </a:solidFill>
              </a:rPr>
              <a:t> </a:t>
            </a:r>
          </a:p>
          <a:p>
            <a:pPr marL="457200" indent="-457200">
              <a:buFont typeface="+mj-lt"/>
              <a:buAutoNum type="arabicPeriod"/>
            </a:pPr>
            <a:endParaRPr lang="en-US" dirty="0" smtClean="0">
              <a:solidFill>
                <a:schemeClr val="bg1"/>
              </a:solidFill>
            </a:endParaRPr>
          </a:p>
          <a:p>
            <a:pPr marL="0" indent="0">
              <a:buFont typeface="Wingdings" pitchFamily="2" charset="2"/>
              <a:buNone/>
            </a:pPr>
            <a:r>
              <a:rPr lang="en-US" dirty="0" smtClean="0">
                <a:solidFill>
                  <a:srgbClr val="6EC5CD"/>
                </a:solidFill>
              </a:rPr>
              <a:t>7.  Voucher</a:t>
            </a:r>
          </a:p>
          <a:p>
            <a:pPr marL="933327" lvl="2" indent="-457200"/>
            <a:r>
              <a:rPr lang="en-US" dirty="0" smtClean="0">
                <a:solidFill>
                  <a:schemeClr val="bg1"/>
                </a:solidFill>
              </a:rPr>
              <a:t>Vouchers are codes distributed to selected users which can be entered in the </a:t>
            </a:r>
            <a:r>
              <a:rPr lang="en-US" b="1" dirty="0" smtClean="0">
                <a:solidFill>
                  <a:schemeClr val="bg1"/>
                </a:solidFill>
              </a:rPr>
              <a:t>checkout</a:t>
            </a:r>
            <a:r>
              <a:rPr lang="en-US" dirty="0" smtClean="0">
                <a:solidFill>
                  <a:schemeClr val="bg1"/>
                </a:solidFill>
              </a:rPr>
              <a:t> process to receive a discount. </a:t>
            </a:r>
          </a:p>
          <a:p>
            <a:pPr marL="457200" indent="-457200">
              <a:buFont typeface="+mj-lt"/>
              <a:buAutoNum type="arabicPeriod"/>
            </a:pPr>
            <a:endParaRPr lang="en-US" dirty="0" smtClean="0">
              <a:solidFill>
                <a:schemeClr val="bg1"/>
              </a:solidFill>
            </a:endParaRPr>
          </a:p>
          <a:p>
            <a:endParaRPr lang="en-US" dirty="0" smtClean="0">
              <a:solidFill>
                <a:schemeClr val="bg1"/>
              </a:solidFill>
            </a:endParaRPr>
          </a:p>
          <a:p>
            <a:endParaRPr lang="en-US" dirty="0" smtClean="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5616428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pPr algn="ctr"/>
            <a:fld id="{90156F56-D5AE-4C6F-B826-C69D1BC521BB}" type="slidenum">
              <a:rPr lang="en-US" smtClean="0">
                <a:solidFill>
                  <a:srgbClr val="FFFFFF"/>
                </a:solidFill>
              </a:rPr>
              <a:pPr algn="ctr"/>
              <a:t>19</a:t>
            </a:fld>
            <a:endParaRPr lang="en-US" dirty="0">
              <a:solidFill>
                <a:srgbClr val="FFFFFF"/>
              </a:solidFill>
            </a:endParaRPr>
          </a:p>
        </p:txBody>
      </p:sp>
      <p:sp>
        <p:nvSpPr>
          <p:cNvPr id="7" name="Title 1"/>
          <p:cNvSpPr>
            <a:spLocks noGrp="1"/>
          </p:cNvSpPr>
          <p:nvPr>
            <p:ph type="title"/>
          </p:nvPr>
        </p:nvSpPr>
        <p:spPr>
          <a:xfrm>
            <a:off x="304721" y="287507"/>
            <a:ext cx="11579384" cy="593725"/>
          </a:xfrm>
        </p:spPr>
        <p:txBody>
          <a:bodyPr/>
          <a:lstStyle/>
          <a:p>
            <a:r>
              <a:rPr lang="en-US" dirty="0" smtClean="0">
                <a:solidFill>
                  <a:srgbClr val="FFFFFF"/>
                </a:solidFill>
                <a:latin typeface="Adobe Clean"/>
                <a:cs typeface="Adobe Clean"/>
              </a:rPr>
              <a:t>AEM Commerce – Key Terms – Part 3/3</a:t>
            </a:r>
            <a:endParaRPr lang="en-US" dirty="0">
              <a:solidFill>
                <a:srgbClr val="FFFFFF"/>
              </a:solidFill>
              <a:latin typeface="Adobe Clean"/>
              <a:cs typeface="Adobe Clean"/>
            </a:endParaRPr>
          </a:p>
        </p:txBody>
      </p:sp>
      <p:sp>
        <p:nvSpPr>
          <p:cNvPr id="8" name="Slide Number Placeholder 2"/>
          <p:cNvSpPr txBox="1">
            <a:spLocks/>
          </p:cNvSpPr>
          <p:nvPr/>
        </p:nvSpPr>
        <p:spPr>
          <a:xfrm>
            <a:off x="5586545" y="6477000"/>
            <a:ext cx="1015735" cy="168274"/>
          </a:xfrm>
          <a:prstGeom prst="rect">
            <a:avLst/>
          </a:prstGeom>
        </p:spPr>
        <p:txBody>
          <a:bodyPr vert="horz" lIns="108829" tIns="54414" rIns="108829" bIns="54414" rtlCol="0" anchor="ctr"/>
          <a:lstStyle>
            <a:defPPr>
              <a:defRPr lang="en-US"/>
            </a:defPPr>
            <a:lvl1pPr marL="0" algn="r" defTabSz="914400" rtl="0" eaLnBrk="1" latinLnBrk="0" hangingPunct="1">
              <a:defRPr sz="8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90156F56-D5AE-4C6F-B826-C69D1BC521BB}" type="slidenum">
              <a:rPr lang="en-US" smtClean="0">
                <a:solidFill>
                  <a:srgbClr val="FFFFFF"/>
                </a:solidFill>
              </a:rPr>
              <a:pPr algn="ctr"/>
              <a:t>19</a:t>
            </a:fld>
            <a:endParaRPr lang="en-US" dirty="0">
              <a:solidFill>
                <a:srgbClr val="FFFFFF"/>
              </a:solidFill>
            </a:endParaRPr>
          </a:p>
        </p:txBody>
      </p:sp>
      <p:sp>
        <p:nvSpPr>
          <p:cNvPr id="9" name="Content Placeholder 3"/>
          <p:cNvSpPr txBox="1">
            <a:spLocks/>
          </p:cNvSpPr>
          <p:nvPr/>
        </p:nvSpPr>
        <p:spPr>
          <a:xfrm>
            <a:off x="304721" y="990600"/>
            <a:ext cx="11579384" cy="5181600"/>
          </a:xfrm>
          <a:prstGeom prst="rect">
            <a:avLst/>
          </a:prstGeom>
        </p:spPr>
        <p:txBody>
          <a:bodyPr vert="horz" lIns="108829" tIns="54414" rIns="108829" bIns="54414" rtlCol="0">
            <a:normAutofit/>
          </a:bodyPr>
          <a:lstStyle>
            <a:lvl1pPr marL="275852" indent="-275852" algn="l" defTabSz="1088291" rtl="0" eaLnBrk="1" latinLnBrk="0" hangingPunct="1">
              <a:spcBef>
                <a:spcPts val="714"/>
              </a:spcBef>
              <a:buClr>
                <a:schemeClr val="bg1">
                  <a:lumMod val="50000"/>
                </a:schemeClr>
              </a:buClr>
              <a:buSzPct val="70000"/>
              <a:buFont typeface="Wingdings" pitchFamily="2" charset="2"/>
              <a:buChar char="§"/>
              <a:defRPr sz="2400" b="0" i="0" kern="1200">
                <a:solidFill>
                  <a:schemeClr val="tx1"/>
                </a:solidFill>
                <a:latin typeface="Adobe Clean Light" charset="0"/>
                <a:ea typeface="Adobe Clean Light" charset="0"/>
                <a:cs typeface="Adobe Clean Light" charset="0"/>
              </a:defRPr>
            </a:lvl1pPr>
            <a:lvl2pPr marL="551703" indent="-275852" algn="l" defTabSz="1088291" rtl="0" eaLnBrk="1" latinLnBrk="0" hangingPunct="1">
              <a:spcBef>
                <a:spcPts val="714"/>
              </a:spcBef>
              <a:buClr>
                <a:schemeClr val="bg1">
                  <a:lumMod val="50000"/>
                </a:schemeClr>
              </a:buClr>
              <a:buSzPct val="70000"/>
              <a:buFont typeface="Wingdings" pitchFamily="2" charset="2"/>
              <a:buChar char="§"/>
              <a:defRPr sz="2000" b="0" i="0" kern="1200">
                <a:solidFill>
                  <a:schemeClr val="tx1"/>
                </a:solidFill>
                <a:latin typeface="Adobe Clean Light" charset="0"/>
                <a:ea typeface="Adobe Clean Light" charset="0"/>
                <a:cs typeface="Adobe Clean Light" charset="0"/>
              </a:defRPr>
            </a:lvl2pPr>
            <a:lvl3pPr marL="751979" indent="-200276" algn="l" defTabSz="1088291" rtl="0" eaLnBrk="1" latinLnBrk="0" hangingPunct="1">
              <a:spcBef>
                <a:spcPts val="714"/>
              </a:spcBef>
              <a:buClr>
                <a:schemeClr val="bg1">
                  <a:lumMod val="50000"/>
                </a:schemeClr>
              </a:buClr>
              <a:buSzPct val="70000"/>
              <a:buFont typeface="Wingdings" pitchFamily="2" charset="2"/>
              <a:buChar char="§"/>
              <a:defRPr sz="1800" b="0" i="0" kern="1200">
                <a:solidFill>
                  <a:schemeClr val="tx1"/>
                </a:solidFill>
                <a:latin typeface="Adobe Clean Light" charset="0"/>
                <a:ea typeface="Adobe Clean Light" charset="0"/>
                <a:cs typeface="Adobe Clean Light" charset="0"/>
              </a:defRPr>
            </a:lvl3pPr>
            <a:lvl4pPr marL="950366" indent="-198387" algn="l" defTabSz="1088291" rtl="0" eaLnBrk="1" latinLnBrk="0" hangingPunct="1">
              <a:spcBef>
                <a:spcPts val="714"/>
              </a:spcBef>
              <a:buClr>
                <a:schemeClr val="bg1">
                  <a:lumMod val="50000"/>
                </a:schemeClr>
              </a:buClr>
              <a:buSzPct val="70000"/>
              <a:buFont typeface="Wingdings" pitchFamily="2" charset="2"/>
              <a:buChar char="§"/>
              <a:defRPr sz="1800" b="0" i="0" kern="1200">
                <a:solidFill>
                  <a:schemeClr val="tx1"/>
                </a:solidFill>
                <a:latin typeface="Adobe Clean Light" charset="0"/>
                <a:ea typeface="Adobe Clean Light" charset="0"/>
                <a:cs typeface="Adobe Clean Light" charset="0"/>
              </a:defRPr>
            </a:lvl4pPr>
            <a:lvl5pPr marL="1088291" indent="-137926" algn="l" defTabSz="1088291" rtl="0" eaLnBrk="1" latinLnBrk="0" hangingPunct="1">
              <a:spcBef>
                <a:spcPts val="714"/>
              </a:spcBef>
              <a:buClr>
                <a:schemeClr val="bg1">
                  <a:lumMod val="50000"/>
                </a:schemeClr>
              </a:buClr>
              <a:buSzPct val="70000"/>
              <a:buFont typeface="Wingdings" pitchFamily="2" charset="2"/>
              <a:buChar char="§"/>
              <a:defRPr sz="1400" b="0" i="0" kern="1200">
                <a:solidFill>
                  <a:schemeClr val="tx1"/>
                </a:solidFill>
                <a:latin typeface="Adobe Clean Light" charset="0"/>
                <a:ea typeface="Adobe Clean Light" charset="0"/>
                <a:cs typeface="Adobe Clean Light" charset="0"/>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indent="0">
              <a:buFont typeface="Wingdings" pitchFamily="2" charset="2"/>
              <a:buNone/>
            </a:pPr>
            <a:r>
              <a:rPr lang="en-US" dirty="0" smtClean="0">
                <a:solidFill>
                  <a:srgbClr val="6EC5CD"/>
                </a:solidFill>
              </a:rPr>
              <a:t>8.  Product Information Management Data (PIM)</a:t>
            </a:r>
          </a:p>
          <a:p>
            <a:pPr lvl="2"/>
            <a:r>
              <a:rPr lang="en-US" dirty="0" smtClean="0">
                <a:solidFill>
                  <a:srgbClr val="FFFFFF"/>
                </a:solidFill>
              </a:rPr>
              <a:t>Product information is provided by a commerce engine.</a:t>
            </a:r>
          </a:p>
          <a:p>
            <a:pPr lvl="2"/>
            <a:r>
              <a:rPr lang="en-US" dirty="0" smtClean="0">
                <a:solidFill>
                  <a:srgbClr val="FFFFFF"/>
                </a:solidFill>
              </a:rPr>
              <a:t>Contains all the product data required for the commerce application.</a:t>
            </a:r>
            <a:endParaRPr lang="de-DE" dirty="0" smtClean="0">
              <a:solidFill>
                <a:srgbClr val="FFFFFF"/>
              </a:solidFill>
            </a:endParaRPr>
          </a:p>
          <a:p>
            <a:pPr lvl="2"/>
            <a:r>
              <a:rPr lang="en-US" dirty="0" smtClean="0">
                <a:solidFill>
                  <a:srgbClr val="FFFFFF"/>
                </a:solidFill>
              </a:rPr>
              <a:t>PIM data is stored in /</a:t>
            </a:r>
            <a:r>
              <a:rPr lang="en-US" dirty="0" err="1" smtClean="0">
                <a:solidFill>
                  <a:srgbClr val="FFFFFF"/>
                </a:solidFill>
              </a:rPr>
              <a:t>etc</a:t>
            </a:r>
            <a:r>
              <a:rPr lang="en-US" dirty="0" smtClean="0">
                <a:solidFill>
                  <a:srgbClr val="FFFFFF"/>
                </a:solidFill>
              </a:rPr>
              <a:t>/commerce/products (for default implementations – </a:t>
            </a:r>
            <a:r>
              <a:rPr lang="en-US" dirty="0" err="1" smtClean="0">
                <a:solidFill>
                  <a:srgbClr val="FFFFFF"/>
                </a:solidFill>
              </a:rPr>
              <a:t>Geometrixx</a:t>
            </a:r>
            <a:r>
              <a:rPr lang="en-US" dirty="0" smtClean="0">
                <a:solidFill>
                  <a:srgbClr val="FFFFFF"/>
                </a:solidFill>
              </a:rPr>
              <a:t>, </a:t>
            </a:r>
            <a:r>
              <a:rPr lang="en-US" dirty="0" err="1" smtClean="0">
                <a:solidFill>
                  <a:srgbClr val="FFFFFF"/>
                </a:solidFill>
              </a:rPr>
              <a:t>Hybris</a:t>
            </a:r>
            <a:r>
              <a:rPr lang="en-US" dirty="0" smtClean="0">
                <a:solidFill>
                  <a:srgbClr val="FFFFFF"/>
                </a:solidFill>
              </a:rPr>
              <a:t>, </a:t>
            </a:r>
            <a:r>
              <a:rPr lang="en-US" dirty="0" err="1" smtClean="0">
                <a:solidFill>
                  <a:srgbClr val="FFFFFF"/>
                </a:solidFill>
              </a:rPr>
              <a:t>ElasticPath</a:t>
            </a:r>
            <a:r>
              <a:rPr lang="en-US" dirty="0" smtClean="0">
                <a:solidFill>
                  <a:srgbClr val="FFFFFF"/>
                </a:solidFill>
              </a:rPr>
              <a:t>)</a:t>
            </a:r>
            <a:endParaRPr lang="de-DE" dirty="0" smtClean="0">
              <a:solidFill>
                <a:srgbClr val="FFFFFF"/>
              </a:solidFill>
            </a:endParaRPr>
          </a:p>
          <a:p>
            <a:pPr marL="0" indent="0">
              <a:buFont typeface="Wingdings" pitchFamily="2" charset="2"/>
              <a:buNone/>
            </a:pPr>
            <a:endParaRPr lang="en-US" dirty="0" smtClean="0">
              <a:solidFill>
                <a:srgbClr val="FFFFFF"/>
              </a:solidFill>
            </a:endParaRPr>
          </a:p>
          <a:p>
            <a:pPr marL="0" indent="0">
              <a:buFont typeface="Wingdings" pitchFamily="2" charset="2"/>
              <a:buNone/>
            </a:pPr>
            <a:r>
              <a:rPr lang="en-US" dirty="0" smtClean="0">
                <a:solidFill>
                  <a:srgbClr val="6EC5CD"/>
                </a:solidFill>
              </a:rPr>
              <a:t>9.  Catalog Blueprint</a:t>
            </a:r>
          </a:p>
          <a:p>
            <a:pPr lvl="2"/>
            <a:r>
              <a:rPr lang="en-US" dirty="0" smtClean="0">
                <a:solidFill>
                  <a:srgbClr val="FFFFFF"/>
                </a:solidFill>
              </a:rPr>
              <a:t>When a commerce user is done shopping, he proceeds to the </a:t>
            </a:r>
            <a:r>
              <a:rPr lang="en-US" b="1" dirty="0" smtClean="0">
                <a:solidFill>
                  <a:srgbClr val="FFFFFF"/>
                </a:solidFill>
              </a:rPr>
              <a:t>Checkout</a:t>
            </a:r>
            <a:r>
              <a:rPr lang="en-US" dirty="0" smtClean="0">
                <a:solidFill>
                  <a:srgbClr val="FFFFFF"/>
                </a:solidFill>
              </a:rPr>
              <a:t>. </a:t>
            </a:r>
          </a:p>
          <a:p>
            <a:pPr lvl="2"/>
            <a:r>
              <a:rPr lang="en-US" dirty="0" smtClean="0">
                <a:solidFill>
                  <a:srgbClr val="FFFFFF"/>
                </a:solidFill>
              </a:rPr>
              <a:t>In the following steps, he can actually order the items in his shopping cart.</a:t>
            </a:r>
            <a:endParaRPr lang="de-DE" dirty="0" smtClean="0">
              <a:solidFill>
                <a:srgbClr val="FFFFFF"/>
              </a:solidFill>
            </a:endParaRPr>
          </a:p>
          <a:p>
            <a:pPr marL="457200" indent="-457200">
              <a:buFont typeface="+mj-lt"/>
              <a:buAutoNum type="arabicPeriod"/>
            </a:pPr>
            <a:endParaRPr lang="en-US" dirty="0" smtClean="0">
              <a:solidFill>
                <a:srgbClr val="FFFFFF"/>
              </a:solidFill>
            </a:endParaRPr>
          </a:p>
          <a:p>
            <a:pPr marL="0" indent="0">
              <a:buFont typeface="Wingdings" pitchFamily="2" charset="2"/>
              <a:buNone/>
            </a:pPr>
            <a:r>
              <a:rPr lang="en-US" dirty="0" smtClean="0">
                <a:solidFill>
                  <a:srgbClr val="6EC5CD"/>
                </a:solidFill>
              </a:rPr>
              <a:t>10.  Catalog</a:t>
            </a:r>
          </a:p>
          <a:p>
            <a:pPr lvl="2"/>
            <a:r>
              <a:rPr lang="en-US" dirty="0" smtClean="0">
                <a:solidFill>
                  <a:srgbClr val="FFFFFF"/>
                </a:solidFill>
              </a:rPr>
              <a:t>The generated catalog is usually located in /content and is created as a CQ </a:t>
            </a:r>
            <a:r>
              <a:rPr lang="en-US" b="1" dirty="0" smtClean="0">
                <a:solidFill>
                  <a:srgbClr val="FFFFFF"/>
                </a:solidFill>
              </a:rPr>
              <a:t>live copy</a:t>
            </a:r>
            <a:r>
              <a:rPr lang="en-US" dirty="0" smtClean="0">
                <a:solidFill>
                  <a:srgbClr val="FFFFFF"/>
                </a:solidFill>
              </a:rPr>
              <a:t>.</a:t>
            </a:r>
            <a:endParaRPr lang="de-DE" dirty="0" smtClean="0">
              <a:solidFill>
                <a:srgbClr val="FFFFFF"/>
              </a:solidFill>
            </a:endParaRPr>
          </a:p>
          <a:p>
            <a:pPr marL="457200" indent="-457200">
              <a:buFont typeface="+mj-lt"/>
              <a:buAutoNum type="arabicPeriod"/>
            </a:pPr>
            <a:endParaRPr lang="en-US" dirty="0" smtClean="0">
              <a:solidFill>
                <a:srgbClr val="FFFFFF"/>
              </a:solidFill>
            </a:endParaRPr>
          </a:p>
          <a:p>
            <a:endParaRPr lang="en-US" dirty="0" smtClean="0">
              <a:solidFill>
                <a:srgbClr val="FFFFFF"/>
              </a:solidFill>
            </a:endParaRPr>
          </a:p>
          <a:p>
            <a:endParaRPr lang="en-US" dirty="0" smtClean="0">
              <a:solidFill>
                <a:srgbClr val="FFFFFF"/>
              </a:solidFill>
            </a:endParaRPr>
          </a:p>
          <a:p>
            <a:endParaRPr lang="en-US" dirty="0">
              <a:solidFill>
                <a:srgbClr val="FFFFFF"/>
              </a:solidFill>
            </a:endParaRPr>
          </a:p>
        </p:txBody>
      </p:sp>
    </p:spTree>
    <p:extLst>
      <p:ext uri="{BB962C8B-B14F-4D97-AF65-F5344CB8AC3E}">
        <p14:creationId xmlns:p14="http://schemas.microsoft.com/office/powerpoint/2010/main" val="3348422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p:cNvSpPr>
            <a:spLocks noGrp="1"/>
          </p:cNvSpPr>
          <p:nvPr>
            <p:ph type="ctrTitle"/>
          </p:nvPr>
        </p:nvSpPr>
        <p:spPr>
          <a:xfrm>
            <a:off x="641182" y="1481857"/>
            <a:ext cx="10918220" cy="713430"/>
          </a:xfrm>
        </p:spPr>
        <p:txBody>
          <a:bodyPr>
            <a:normAutofit fontScale="90000"/>
          </a:bodyPr>
          <a:lstStyle/>
          <a:p>
            <a:r>
              <a:rPr lang="en-US" dirty="0" smtClean="0"/>
              <a:t>Adobe Experience Manager – Commerce Integration Framework – Omni Channel Commerce</a:t>
            </a:r>
            <a:endParaRPr lang="en-US" dirty="0"/>
          </a:p>
        </p:txBody>
      </p:sp>
    </p:spTree>
    <p:extLst>
      <p:ext uri="{BB962C8B-B14F-4D97-AF65-F5344CB8AC3E}">
        <p14:creationId xmlns:p14="http://schemas.microsoft.com/office/powerpoint/2010/main" val="416697784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Slide Number Placeholder 2"/>
          <p:cNvSpPr>
            <a:spLocks noGrp="1"/>
          </p:cNvSpPr>
          <p:nvPr>
            <p:ph type="sldNum" sz="quarter" idx="12"/>
          </p:nvPr>
        </p:nvSpPr>
        <p:spPr/>
        <p:txBody>
          <a:bodyPr/>
          <a:lstStyle/>
          <a:p>
            <a:pPr algn="ctr"/>
            <a:fld id="{90156F56-D5AE-4C6F-B826-C69D1BC521BB}" type="slidenum">
              <a:rPr lang="en-US" smtClean="0"/>
              <a:pPr algn="ctr"/>
              <a:t>20</a:t>
            </a:fld>
            <a:endParaRPr lang="en-US" dirty="0"/>
          </a:p>
        </p:txBody>
      </p:sp>
    </p:spTree>
    <p:extLst>
      <p:ext uri="{BB962C8B-B14F-4D97-AF65-F5344CB8AC3E}">
        <p14:creationId xmlns:p14="http://schemas.microsoft.com/office/powerpoint/2010/main" val="40163204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21</a:t>
            </a:fld>
            <a:endParaRPr lang="en-US" dirty="0"/>
          </a:p>
        </p:txBody>
      </p:sp>
      <p:graphicFrame>
        <p:nvGraphicFramePr>
          <p:cNvPr id="6" name="Diagram 5"/>
          <p:cNvGraphicFramePr/>
          <p:nvPr>
            <p:extLst>
              <p:ext uri="{D42A27DB-BD31-4B8C-83A1-F6EECF244321}">
                <p14:modId xmlns:p14="http://schemas.microsoft.com/office/powerpoint/2010/main" val="4207568283"/>
              </p:ext>
            </p:extLst>
          </p:nvPr>
        </p:nvGraphicFramePr>
        <p:xfrm>
          <a:off x="115185" y="1041674"/>
          <a:ext cx="11958453" cy="56782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5" name="Straight Connector 14"/>
          <p:cNvCxnSpPr/>
          <p:nvPr/>
        </p:nvCxnSpPr>
        <p:spPr>
          <a:xfrm flipH="1">
            <a:off x="1995054" y="961901"/>
            <a:ext cx="5935" cy="5391398"/>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15186" y="1404110"/>
            <a:ext cx="1678918" cy="338554"/>
          </a:xfrm>
          <a:prstGeom prst="rect">
            <a:avLst/>
          </a:prstGeom>
          <a:noFill/>
        </p:spPr>
        <p:txBody>
          <a:bodyPr wrap="square" rtlCol="0">
            <a:spAutoFit/>
          </a:bodyPr>
          <a:lstStyle/>
          <a:p>
            <a:pPr algn="ctr"/>
            <a:r>
              <a:rPr lang="en-US" sz="1600" b="1" dirty="0" smtClean="0"/>
              <a:t>PIM</a:t>
            </a:r>
            <a:endParaRPr lang="en-US" sz="1600" b="1" dirty="0"/>
          </a:p>
        </p:txBody>
      </p:sp>
      <p:sp>
        <p:nvSpPr>
          <p:cNvPr id="18" name="TextBox 17"/>
          <p:cNvSpPr txBox="1"/>
          <p:nvPr/>
        </p:nvSpPr>
        <p:spPr>
          <a:xfrm>
            <a:off x="6782140" y="1404110"/>
            <a:ext cx="662361" cy="369332"/>
          </a:xfrm>
          <a:prstGeom prst="rect">
            <a:avLst/>
          </a:prstGeom>
          <a:noFill/>
        </p:spPr>
        <p:txBody>
          <a:bodyPr wrap="none" rtlCol="0">
            <a:spAutoFit/>
          </a:bodyPr>
          <a:lstStyle/>
          <a:p>
            <a:pPr algn="ctr"/>
            <a:r>
              <a:rPr lang="en-US" b="1" dirty="0" smtClean="0"/>
              <a:t>AEM</a:t>
            </a:r>
            <a:endParaRPr lang="en-US" b="1" dirty="0"/>
          </a:p>
        </p:txBody>
      </p:sp>
      <p:sp>
        <p:nvSpPr>
          <p:cNvPr id="3" name="Right Brace 2"/>
          <p:cNvSpPr/>
          <p:nvPr/>
        </p:nvSpPr>
        <p:spPr>
          <a:xfrm rot="16200000">
            <a:off x="2759699" y="2581671"/>
            <a:ext cx="528828" cy="1644347"/>
          </a:xfrm>
          <a:prstGeom prst="rightBrace">
            <a:avLst>
              <a:gd name="adj1" fmla="val 38968"/>
              <a:gd name="adj2"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2087280" y="2493100"/>
            <a:ext cx="2394857" cy="646331"/>
          </a:xfrm>
          <a:prstGeom prst="rect">
            <a:avLst/>
          </a:prstGeom>
          <a:solidFill>
            <a:schemeClr val="bg1"/>
          </a:solidFill>
        </p:spPr>
        <p:txBody>
          <a:bodyPr wrap="square" rtlCol="0">
            <a:spAutoFit/>
          </a:bodyPr>
          <a:lstStyle/>
          <a:p>
            <a:r>
              <a:rPr lang="en-US" dirty="0" smtClean="0"/>
              <a:t>Product importer &amp; Configuration</a:t>
            </a:r>
            <a:endParaRPr lang="en-US" dirty="0"/>
          </a:p>
        </p:txBody>
      </p:sp>
      <p:sp>
        <p:nvSpPr>
          <p:cNvPr id="12" name="Right Brace 11"/>
          <p:cNvSpPr/>
          <p:nvPr/>
        </p:nvSpPr>
        <p:spPr>
          <a:xfrm rot="16200000">
            <a:off x="10958022" y="1826929"/>
            <a:ext cx="528828" cy="1644347"/>
          </a:xfrm>
          <a:prstGeom prst="rightBrace">
            <a:avLst>
              <a:gd name="adj1" fmla="val 38968"/>
              <a:gd name="adj2"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p:cNvSpPr txBox="1"/>
          <p:nvPr/>
        </p:nvSpPr>
        <p:spPr>
          <a:xfrm>
            <a:off x="10400261" y="2012436"/>
            <a:ext cx="1644349" cy="369332"/>
          </a:xfrm>
          <a:prstGeom prst="rect">
            <a:avLst/>
          </a:prstGeom>
          <a:solidFill>
            <a:schemeClr val="bg1"/>
          </a:solidFill>
        </p:spPr>
        <p:txBody>
          <a:bodyPr wrap="square" rtlCol="0">
            <a:spAutoFit/>
          </a:bodyPr>
          <a:lstStyle/>
          <a:p>
            <a:pPr algn="ctr"/>
            <a:r>
              <a:rPr lang="en-US" dirty="0" smtClean="0"/>
              <a:t>Live attributes</a:t>
            </a:r>
            <a:endParaRPr lang="en-US" dirty="0"/>
          </a:p>
        </p:txBody>
      </p:sp>
      <p:sp>
        <p:nvSpPr>
          <p:cNvPr id="14" name="Rectangular Callout 13"/>
          <p:cNvSpPr/>
          <p:nvPr/>
        </p:nvSpPr>
        <p:spPr bwMode="auto">
          <a:xfrm>
            <a:off x="3071327" y="4844778"/>
            <a:ext cx="1015735" cy="406400"/>
          </a:xfrm>
          <a:prstGeom prst="wedgeRectCallout">
            <a:avLst>
              <a:gd name="adj1" fmla="val -59674"/>
              <a:gd name="adj2" fmla="val -188666"/>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Lab1</a:t>
            </a:r>
            <a:endParaRPr lang="en-US" sz="1900" dirty="0">
              <a:solidFill>
                <a:srgbClr val="FFFFFF"/>
              </a:solidFill>
              <a:latin typeface="Calibri" pitchFamily="34" charset="0"/>
            </a:endParaRPr>
          </a:p>
        </p:txBody>
      </p:sp>
      <p:sp>
        <p:nvSpPr>
          <p:cNvPr id="16" name="Rectangular Callout 15"/>
          <p:cNvSpPr/>
          <p:nvPr/>
        </p:nvSpPr>
        <p:spPr bwMode="auto">
          <a:xfrm>
            <a:off x="4570810" y="2615826"/>
            <a:ext cx="1015735" cy="406400"/>
          </a:xfrm>
          <a:prstGeom prst="wedgeRectCallout">
            <a:avLst>
              <a:gd name="adj1" fmla="val 55258"/>
              <a:gd name="adj2" fmla="val 168009"/>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Lab1</a:t>
            </a:r>
            <a:endParaRPr lang="en-US" sz="1900" dirty="0">
              <a:solidFill>
                <a:srgbClr val="FFFFFF"/>
              </a:solidFill>
              <a:latin typeface="Calibri" pitchFamily="34" charset="0"/>
            </a:endParaRPr>
          </a:p>
        </p:txBody>
      </p:sp>
      <p:sp>
        <p:nvSpPr>
          <p:cNvPr id="27" name="Title 1"/>
          <p:cNvSpPr>
            <a:spLocks noGrp="1"/>
          </p:cNvSpPr>
          <p:nvPr>
            <p:ph type="title"/>
          </p:nvPr>
        </p:nvSpPr>
        <p:spPr>
          <a:xfrm>
            <a:off x="304721" y="287507"/>
            <a:ext cx="11579384" cy="593725"/>
          </a:xfrm>
        </p:spPr>
        <p:txBody>
          <a:bodyPr/>
          <a:lstStyle/>
          <a:p>
            <a:r>
              <a:rPr lang="en-US" dirty="0"/>
              <a:t>Workflow – Creating Commerce </a:t>
            </a:r>
            <a:r>
              <a:rPr lang="en-US" dirty="0" smtClean="0"/>
              <a:t>Experiences – Checkpoint - 1</a:t>
            </a:r>
            <a:endParaRPr lang="en-US" b="1" dirty="0">
              <a:latin typeface="Adobe Clean"/>
              <a:cs typeface="Adobe Clean"/>
            </a:endParaRPr>
          </a:p>
        </p:txBody>
      </p:sp>
      <p:sp>
        <p:nvSpPr>
          <p:cNvPr id="28" name="Rounded Rectangle 27"/>
          <p:cNvSpPr/>
          <p:nvPr/>
        </p:nvSpPr>
        <p:spPr>
          <a:xfrm>
            <a:off x="2087280" y="1008409"/>
            <a:ext cx="3776214" cy="395701"/>
          </a:xfrm>
          <a:prstGeom prst="round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Adobe Clean (Body)"/>
                <a:cs typeface="Adobe Clean (Body)"/>
              </a:rPr>
              <a:t>/</a:t>
            </a:r>
            <a:r>
              <a:rPr lang="en-US" sz="1400" dirty="0" err="1" smtClean="0">
                <a:solidFill>
                  <a:schemeClr val="tx1"/>
                </a:solidFill>
                <a:latin typeface="Adobe Clean (Body)"/>
                <a:cs typeface="Adobe Clean (Body)"/>
              </a:rPr>
              <a:t>etc</a:t>
            </a:r>
            <a:r>
              <a:rPr lang="en-US" sz="1400" dirty="0" smtClean="0">
                <a:solidFill>
                  <a:schemeClr val="tx1"/>
                </a:solidFill>
                <a:latin typeface="Adobe Clean (Body)"/>
                <a:cs typeface="Adobe Clean (Body)"/>
              </a:rPr>
              <a:t>/commerce/products</a:t>
            </a:r>
            <a:endParaRPr lang="en-US" sz="1400" dirty="0">
              <a:solidFill>
                <a:schemeClr val="tx1"/>
              </a:solidFill>
              <a:latin typeface="Adobe Clean (Body)"/>
              <a:cs typeface="Adobe Clean (Body)"/>
            </a:endParaRPr>
          </a:p>
        </p:txBody>
      </p:sp>
    </p:spTree>
    <p:extLst>
      <p:ext uri="{BB962C8B-B14F-4D97-AF65-F5344CB8AC3E}">
        <p14:creationId xmlns:p14="http://schemas.microsoft.com/office/powerpoint/2010/main" val="48599934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4721" y="1024849"/>
            <a:ext cx="11649004" cy="5281499"/>
          </a:xfrm>
          <a:prstGeom prst="rect">
            <a:avLst/>
          </a:prstGeom>
          <a:gradFill>
            <a:gsLst>
              <a:gs pos="0">
                <a:schemeClr val="bg1">
                  <a:alpha val="69000"/>
                </a:schemeClr>
              </a:gs>
              <a:gs pos="100000">
                <a:schemeClr val="bg1">
                  <a:alpha val="88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Slide Number Placeholder 1"/>
          <p:cNvSpPr>
            <a:spLocks noGrp="1"/>
          </p:cNvSpPr>
          <p:nvPr>
            <p:ph type="sldNum" sz="quarter" idx="4294967295"/>
          </p:nvPr>
        </p:nvSpPr>
        <p:spPr>
          <a:xfrm>
            <a:off x="5586545" y="6477000"/>
            <a:ext cx="1015735" cy="168274"/>
          </a:xfrm>
          <a:prstGeom prst="rect">
            <a:avLst/>
          </a:prstGeom>
        </p:spPr>
        <p:txBody>
          <a:bodyPr/>
          <a:lstStyle/>
          <a:p>
            <a:pPr algn="ctr"/>
            <a:fld id="{90156F56-D5AE-4C6F-B826-C69D1BC521BB}" type="slidenum">
              <a:rPr lang="en-US" smtClean="0">
                <a:solidFill>
                  <a:schemeClr val="bg1"/>
                </a:solidFill>
              </a:rPr>
              <a:pPr algn="ctr"/>
              <a:t>22</a:t>
            </a:fld>
            <a:endParaRPr lang="en-US" dirty="0">
              <a:solidFill>
                <a:schemeClr val="bg1"/>
              </a:solidFill>
            </a:endParaRPr>
          </a:p>
        </p:txBody>
      </p:sp>
      <p:sp>
        <p:nvSpPr>
          <p:cNvPr id="3" name="Title 2"/>
          <p:cNvSpPr>
            <a:spLocks noGrp="1"/>
          </p:cNvSpPr>
          <p:nvPr>
            <p:ph type="title"/>
          </p:nvPr>
        </p:nvSpPr>
        <p:spPr/>
        <p:txBody>
          <a:bodyPr/>
          <a:lstStyle/>
          <a:p>
            <a:r>
              <a:rPr lang="en-US" u="sng" dirty="0" smtClean="0"/>
              <a:t>Lab </a:t>
            </a:r>
            <a:r>
              <a:rPr lang="en-US" u="sng" dirty="0" smtClean="0"/>
              <a:t>1 </a:t>
            </a:r>
            <a:r>
              <a:rPr lang="en-US" u="sng" dirty="0" smtClean="0"/>
              <a:t>– Summary and Key </a:t>
            </a:r>
            <a:r>
              <a:rPr lang="en-US" u="sng" dirty="0"/>
              <a:t>Takeaway	</a:t>
            </a:r>
          </a:p>
        </p:txBody>
      </p:sp>
      <p:sp>
        <p:nvSpPr>
          <p:cNvPr id="4" name="Content Placeholder 3"/>
          <p:cNvSpPr txBox="1">
            <a:spLocks/>
          </p:cNvSpPr>
          <p:nvPr/>
        </p:nvSpPr>
        <p:spPr>
          <a:xfrm>
            <a:off x="304721" y="1131728"/>
            <a:ext cx="11579384" cy="5181600"/>
          </a:xfrm>
          <a:prstGeom prst="rect">
            <a:avLst/>
          </a:prstGeom>
        </p:spPr>
        <p:txBody>
          <a:bodyPr/>
          <a:lstStyle>
            <a:lvl1pPr marL="275852" indent="-275852" algn="l" defTabSz="1088291" rtl="0" eaLnBrk="1" latinLnBrk="0" hangingPunct="1">
              <a:spcBef>
                <a:spcPts val="714"/>
              </a:spcBef>
              <a:buClr>
                <a:schemeClr val="accent4"/>
              </a:buClr>
              <a:buSzPct val="70000"/>
              <a:buFont typeface="Wingdings" pitchFamily="2" charset="2"/>
              <a:buChar char="§"/>
              <a:defRPr sz="2000" kern="1200">
                <a:solidFill>
                  <a:schemeClr val="tx1"/>
                </a:solidFill>
                <a:latin typeface="+mn-lt"/>
                <a:ea typeface="+mn-ea"/>
                <a:cs typeface="+mn-cs"/>
              </a:defRPr>
            </a:lvl1pPr>
            <a:lvl2pPr marL="551703" indent="-275852" algn="l" defTabSz="1088291" rtl="0" eaLnBrk="1" latinLnBrk="0" hangingPunct="1">
              <a:spcBef>
                <a:spcPts val="714"/>
              </a:spcBef>
              <a:buClr>
                <a:schemeClr val="accent4"/>
              </a:buClr>
              <a:buSzPct val="70000"/>
              <a:buFont typeface="Wingdings" pitchFamily="2" charset="2"/>
              <a:buChar char="§"/>
              <a:defRPr sz="2000" kern="1200">
                <a:solidFill>
                  <a:schemeClr val="tx1"/>
                </a:solidFill>
                <a:latin typeface="+mn-lt"/>
                <a:ea typeface="+mn-ea"/>
                <a:cs typeface="+mn-cs"/>
              </a:defRPr>
            </a:lvl2pPr>
            <a:lvl3pPr marL="751979" indent="-200276" algn="l" defTabSz="1088291" rtl="0" eaLnBrk="1" latinLnBrk="0" hangingPunct="1">
              <a:spcBef>
                <a:spcPts val="714"/>
              </a:spcBef>
              <a:buClr>
                <a:schemeClr val="accent4"/>
              </a:buClr>
              <a:buSzPct val="70000"/>
              <a:buFont typeface="Wingdings" pitchFamily="2" charset="2"/>
              <a:buChar char="§"/>
              <a:defRPr sz="1800" kern="1200">
                <a:solidFill>
                  <a:schemeClr val="tx1"/>
                </a:solidFill>
                <a:latin typeface="+mn-lt"/>
                <a:ea typeface="+mn-ea"/>
                <a:cs typeface="+mn-cs"/>
              </a:defRPr>
            </a:lvl3pPr>
            <a:lvl4pPr marL="950366" indent="-198387" algn="l" defTabSz="1088291" rtl="0" eaLnBrk="1" latinLnBrk="0" hangingPunct="1">
              <a:spcBef>
                <a:spcPts val="714"/>
              </a:spcBef>
              <a:buClr>
                <a:schemeClr val="accent4"/>
              </a:buClr>
              <a:buSzPct val="70000"/>
              <a:buFont typeface="Wingdings" pitchFamily="2" charset="2"/>
              <a:buChar char="§"/>
              <a:defRPr sz="1800" kern="1200">
                <a:solidFill>
                  <a:schemeClr val="tx1"/>
                </a:solidFill>
                <a:latin typeface="+mn-lt"/>
                <a:ea typeface="+mn-ea"/>
                <a:cs typeface="+mn-cs"/>
              </a:defRPr>
            </a:lvl4pPr>
            <a:lvl5pPr marL="1088291" indent="-137926" algn="l" defTabSz="1088291" rtl="0" eaLnBrk="1" latinLnBrk="0" hangingPunct="1">
              <a:spcBef>
                <a:spcPts val="714"/>
              </a:spcBef>
              <a:buClr>
                <a:schemeClr val="accent4"/>
              </a:buClr>
              <a:buSzPct val="70000"/>
              <a:buFont typeface="Wingdings" pitchFamily="2" charset="2"/>
              <a:buChar char="§"/>
              <a:defRPr sz="1400" kern="1200">
                <a:solidFill>
                  <a:schemeClr val="tx1"/>
                </a:solidFill>
                <a:latin typeface="+mn-lt"/>
                <a:ea typeface="+mn-ea"/>
                <a:cs typeface="+mn-cs"/>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r>
              <a:rPr lang="en-US" sz="2400" dirty="0" smtClean="0"/>
              <a:t>Introduction to </a:t>
            </a:r>
            <a:r>
              <a:rPr lang="en-US" sz="2400" dirty="0" err="1" smtClean="0"/>
              <a:t>WeTelco</a:t>
            </a:r>
            <a:r>
              <a:rPr lang="en-US" sz="2400" dirty="0" smtClean="0"/>
              <a:t> </a:t>
            </a:r>
            <a:r>
              <a:rPr lang="en-US" sz="2400" dirty="0" smtClean="0"/>
              <a:t>Product Information Management Data</a:t>
            </a:r>
            <a:endParaRPr lang="en-US" sz="2400" dirty="0" smtClean="0"/>
          </a:p>
          <a:p>
            <a:pPr marL="0" indent="0">
              <a:buNone/>
            </a:pPr>
            <a:endParaRPr lang="en-US" sz="2400" dirty="0" smtClean="0"/>
          </a:p>
          <a:p>
            <a:r>
              <a:rPr lang="en-US" sz="2400" u="sng" dirty="0"/>
              <a:t>Use Cases : </a:t>
            </a:r>
            <a:r>
              <a:rPr lang="en-US" sz="2400" dirty="0"/>
              <a:t>As a user, I would like to enrich my products from a external PIM with marketing content in my content management system, so I will be able to use this information to present to my customers.</a:t>
            </a:r>
          </a:p>
          <a:p>
            <a:endParaRPr lang="en-US" sz="2400" dirty="0"/>
          </a:p>
          <a:p>
            <a:r>
              <a:rPr lang="en-US" sz="2400" dirty="0"/>
              <a:t>Example : </a:t>
            </a:r>
          </a:p>
          <a:p>
            <a:pPr marL="733051" lvl="1" indent="-457200">
              <a:buFont typeface="+mj-lt"/>
              <a:buAutoNum type="arabicPeriod"/>
            </a:pPr>
            <a:r>
              <a:rPr lang="en-US" sz="2400" dirty="0"/>
              <a:t>Product management. </a:t>
            </a:r>
            <a:endParaRPr lang="en-US" sz="2400" dirty="0" smtClean="0"/>
          </a:p>
        </p:txBody>
      </p:sp>
    </p:spTree>
    <p:extLst>
      <p:ext uri="{BB962C8B-B14F-4D97-AF65-F5344CB8AC3E}">
        <p14:creationId xmlns:p14="http://schemas.microsoft.com/office/powerpoint/2010/main" val="10654158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23</a:t>
            </a:fld>
            <a:endParaRPr lang="en-US" dirty="0"/>
          </a:p>
        </p:txBody>
      </p:sp>
      <p:graphicFrame>
        <p:nvGraphicFramePr>
          <p:cNvPr id="6" name="Diagram 5"/>
          <p:cNvGraphicFramePr/>
          <p:nvPr>
            <p:extLst>
              <p:ext uri="{D42A27DB-BD31-4B8C-83A1-F6EECF244321}">
                <p14:modId xmlns:p14="http://schemas.microsoft.com/office/powerpoint/2010/main" val="712231504"/>
              </p:ext>
            </p:extLst>
          </p:nvPr>
        </p:nvGraphicFramePr>
        <p:xfrm>
          <a:off x="115185" y="1041674"/>
          <a:ext cx="11958453" cy="56782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5" name="Straight Connector 14"/>
          <p:cNvCxnSpPr/>
          <p:nvPr/>
        </p:nvCxnSpPr>
        <p:spPr>
          <a:xfrm flipH="1">
            <a:off x="1995054" y="961901"/>
            <a:ext cx="5935" cy="5391398"/>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15186" y="1404110"/>
            <a:ext cx="1678918" cy="338554"/>
          </a:xfrm>
          <a:prstGeom prst="rect">
            <a:avLst/>
          </a:prstGeom>
          <a:noFill/>
        </p:spPr>
        <p:txBody>
          <a:bodyPr wrap="square" rtlCol="0">
            <a:spAutoFit/>
          </a:bodyPr>
          <a:lstStyle/>
          <a:p>
            <a:pPr algn="ctr"/>
            <a:r>
              <a:rPr lang="en-US" sz="1600" b="1" dirty="0" smtClean="0"/>
              <a:t>PIM</a:t>
            </a:r>
            <a:endParaRPr lang="en-US" sz="1600" b="1" dirty="0"/>
          </a:p>
        </p:txBody>
      </p:sp>
      <p:sp>
        <p:nvSpPr>
          <p:cNvPr id="18" name="TextBox 17"/>
          <p:cNvSpPr txBox="1"/>
          <p:nvPr/>
        </p:nvSpPr>
        <p:spPr>
          <a:xfrm>
            <a:off x="6782140" y="1404110"/>
            <a:ext cx="662361" cy="369332"/>
          </a:xfrm>
          <a:prstGeom prst="rect">
            <a:avLst/>
          </a:prstGeom>
          <a:noFill/>
        </p:spPr>
        <p:txBody>
          <a:bodyPr wrap="none" rtlCol="0">
            <a:spAutoFit/>
          </a:bodyPr>
          <a:lstStyle/>
          <a:p>
            <a:pPr algn="ctr"/>
            <a:r>
              <a:rPr lang="en-US" b="1" dirty="0" smtClean="0"/>
              <a:t>AEM</a:t>
            </a:r>
            <a:endParaRPr lang="en-US" b="1" dirty="0"/>
          </a:p>
        </p:txBody>
      </p:sp>
      <p:sp>
        <p:nvSpPr>
          <p:cNvPr id="3" name="Right Brace 2"/>
          <p:cNvSpPr/>
          <p:nvPr/>
        </p:nvSpPr>
        <p:spPr>
          <a:xfrm rot="16200000">
            <a:off x="2759699" y="2581671"/>
            <a:ext cx="528828" cy="1644347"/>
          </a:xfrm>
          <a:prstGeom prst="rightBrace">
            <a:avLst>
              <a:gd name="adj1" fmla="val 38968"/>
              <a:gd name="adj2"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2087280" y="2493100"/>
            <a:ext cx="2394857" cy="646331"/>
          </a:xfrm>
          <a:prstGeom prst="rect">
            <a:avLst/>
          </a:prstGeom>
          <a:solidFill>
            <a:schemeClr val="bg1"/>
          </a:solidFill>
        </p:spPr>
        <p:txBody>
          <a:bodyPr wrap="square" rtlCol="0">
            <a:spAutoFit/>
          </a:bodyPr>
          <a:lstStyle/>
          <a:p>
            <a:r>
              <a:rPr lang="en-US" dirty="0" smtClean="0"/>
              <a:t>Product importer &amp; Configuration</a:t>
            </a:r>
            <a:endParaRPr lang="en-US" dirty="0"/>
          </a:p>
        </p:txBody>
      </p:sp>
      <p:sp>
        <p:nvSpPr>
          <p:cNvPr id="12" name="Right Brace 11"/>
          <p:cNvSpPr/>
          <p:nvPr/>
        </p:nvSpPr>
        <p:spPr>
          <a:xfrm rot="16200000">
            <a:off x="10958022" y="1826929"/>
            <a:ext cx="528828" cy="1644347"/>
          </a:xfrm>
          <a:prstGeom prst="rightBrace">
            <a:avLst>
              <a:gd name="adj1" fmla="val 38968"/>
              <a:gd name="adj2"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p:cNvSpPr txBox="1"/>
          <p:nvPr/>
        </p:nvSpPr>
        <p:spPr>
          <a:xfrm>
            <a:off x="10400261" y="2012436"/>
            <a:ext cx="1644349" cy="369332"/>
          </a:xfrm>
          <a:prstGeom prst="rect">
            <a:avLst/>
          </a:prstGeom>
          <a:solidFill>
            <a:schemeClr val="bg1"/>
          </a:solidFill>
        </p:spPr>
        <p:txBody>
          <a:bodyPr wrap="square" rtlCol="0">
            <a:spAutoFit/>
          </a:bodyPr>
          <a:lstStyle/>
          <a:p>
            <a:pPr algn="ctr"/>
            <a:r>
              <a:rPr lang="en-US" dirty="0" smtClean="0"/>
              <a:t>Live attributes</a:t>
            </a:r>
            <a:endParaRPr lang="en-US" dirty="0"/>
          </a:p>
        </p:txBody>
      </p:sp>
      <p:sp>
        <p:nvSpPr>
          <p:cNvPr id="14" name="Rectangular Callout 13"/>
          <p:cNvSpPr/>
          <p:nvPr/>
        </p:nvSpPr>
        <p:spPr bwMode="auto">
          <a:xfrm>
            <a:off x="3071327" y="4844778"/>
            <a:ext cx="1015735" cy="406400"/>
          </a:xfrm>
          <a:prstGeom prst="wedgeRectCallout">
            <a:avLst>
              <a:gd name="adj1" fmla="val -59674"/>
              <a:gd name="adj2" fmla="val -188666"/>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Lab1</a:t>
            </a:r>
            <a:endParaRPr lang="en-US" sz="1900" dirty="0">
              <a:solidFill>
                <a:srgbClr val="FFFFFF"/>
              </a:solidFill>
              <a:latin typeface="Calibri" pitchFamily="34" charset="0"/>
            </a:endParaRPr>
          </a:p>
        </p:txBody>
      </p:sp>
      <p:sp>
        <p:nvSpPr>
          <p:cNvPr id="16" name="Rectangular Callout 15"/>
          <p:cNvSpPr/>
          <p:nvPr/>
        </p:nvSpPr>
        <p:spPr bwMode="auto">
          <a:xfrm>
            <a:off x="4570810" y="2615826"/>
            <a:ext cx="1015735" cy="406400"/>
          </a:xfrm>
          <a:prstGeom prst="wedgeRectCallout">
            <a:avLst>
              <a:gd name="adj1" fmla="val 55258"/>
              <a:gd name="adj2" fmla="val 168009"/>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Lab1</a:t>
            </a:r>
            <a:endParaRPr lang="en-US" sz="1900" dirty="0">
              <a:solidFill>
                <a:srgbClr val="FFFFFF"/>
              </a:solidFill>
              <a:latin typeface="Calibri" pitchFamily="34" charset="0"/>
            </a:endParaRPr>
          </a:p>
        </p:txBody>
      </p:sp>
      <p:sp>
        <p:nvSpPr>
          <p:cNvPr id="27" name="Title 1"/>
          <p:cNvSpPr>
            <a:spLocks noGrp="1"/>
          </p:cNvSpPr>
          <p:nvPr>
            <p:ph type="title"/>
          </p:nvPr>
        </p:nvSpPr>
        <p:spPr>
          <a:xfrm>
            <a:off x="304721" y="287507"/>
            <a:ext cx="11579384" cy="593725"/>
          </a:xfrm>
        </p:spPr>
        <p:txBody>
          <a:bodyPr/>
          <a:lstStyle/>
          <a:p>
            <a:r>
              <a:rPr lang="en-US" dirty="0"/>
              <a:t>Workflow – Creating Commerce </a:t>
            </a:r>
            <a:r>
              <a:rPr lang="en-US" dirty="0" smtClean="0"/>
              <a:t>Experiences – Checkpoint - 1</a:t>
            </a:r>
            <a:endParaRPr lang="en-US" b="1" dirty="0">
              <a:latin typeface="Adobe Clean"/>
              <a:cs typeface="Adobe Clean"/>
            </a:endParaRPr>
          </a:p>
        </p:txBody>
      </p:sp>
      <p:sp>
        <p:nvSpPr>
          <p:cNvPr id="28" name="Rounded Rectangle 27"/>
          <p:cNvSpPr/>
          <p:nvPr/>
        </p:nvSpPr>
        <p:spPr>
          <a:xfrm>
            <a:off x="2087280" y="1008409"/>
            <a:ext cx="3776214" cy="395701"/>
          </a:xfrm>
          <a:prstGeom prst="round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Adobe Clean (Body)"/>
                <a:cs typeface="Adobe Clean (Body)"/>
              </a:rPr>
              <a:t>/</a:t>
            </a:r>
            <a:r>
              <a:rPr lang="en-US" sz="1400" dirty="0" err="1" smtClean="0">
                <a:solidFill>
                  <a:schemeClr val="tx1"/>
                </a:solidFill>
                <a:latin typeface="Adobe Clean (Body)"/>
                <a:cs typeface="Adobe Clean (Body)"/>
              </a:rPr>
              <a:t>etc</a:t>
            </a:r>
            <a:r>
              <a:rPr lang="en-US" sz="1400" dirty="0" smtClean="0">
                <a:solidFill>
                  <a:schemeClr val="tx1"/>
                </a:solidFill>
                <a:latin typeface="Adobe Clean (Body)"/>
                <a:cs typeface="Adobe Clean (Body)"/>
              </a:rPr>
              <a:t>/commerce/products</a:t>
            </a:r>
            <a:endParaRPr lang="en-US" sz="1400" dirty="0">
              <a:solidFill>
                <a:schemeClr val="tx1"/>
              </a:solidFill>
              <a:latin typeface="Adobe Clean (Body)"/>
              <a:cs typeface="Adobe Clean (Body)"/>
            </a:endParaRPr>
          </a:p>
        </p:txBody>
      </p:sp>
    </p:spTree>
    <p:extLst>
      <p:ext uri="{BB962C8B-B14F-4D97-AF65-F5344CB8AC3E}">
        <p14:creationId xmlns:p14="http://schemas.microsoft.com/office/powerpoint/2010/main" val="3171963659"/>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Agenda</a:t>
            </a:r>
            <a:endParaRPr lang="en-US" dirty="0"/>
          </a:p>
        </p:txBody>
      </p:sp>
      <p:sp>
        <p:nvSpPr>
          <p:cNvPr id="3" name="Slide Number Placeholder 2"/>
          <p:cNvSpPr>
            <a:spLocks noGrp="1"/>
          </p:cNvSpPr>
          <p:nvPr>
            <p:ph type="sldNum" sz="quarter" idx="4"/>
          </p:nvPr>
        </p:nvSpPr>
        <p:spPr/>
        <p:txBody>
          <a:bodyPr/>
          <a:lstStyle/>
          <a:p>
            <a:pPr algn="ctr"/>
            <a:fld id="{90156F56-D5AE-4C6F-B826-C69D1BC521BB}" type="slidenum">
              <a:rPr lang="en-US" smtClean="0"/>
              <a:pPr algn="ctr"/>
              <a:t>24</a:t>
            </a:fld>
            <a:endParaRPr lang="en-US" dirty="0"/>
          </a:p>
        </p:txBody>
      </p:sp>
      <p:sp>
        <p:nvSpPr>
          <p:cNvPr id="6" name="Rectangle 5"/>
          <p:cNvSpPr>
            <a:spLocks noChangeArrowheads="1"/>
          </p:cNvSpPr>
          <p:nvPr/>
        </p:nvSpPr>
        <p:spPr bwMode="gray">
          <a:xfrm>
            <a:off x="819181" y="1648361"/>
            <a:ext cx="9748725"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ea typeface="Adobe Clean" charset="0"/>
                <a:cs typeface="Adobe Clean Light"/>
              </a:rPr>
              <a:t>1    |  Welcome </a:t>
            </a:r>
            <a:r>
              <a:rPr lang="en-US" sz="2800" noProof="1">
                <a:solidFill>
                  <a:srgbClr val="FFFFFF"/>
                </a:solidFill>
                <a:latin typeface="Adobe Clean Light"/>
                <a:ea typeface="Adobe Clean" charset="0"/>
                <a:cs typeface="Adobe Clean Light"/>
              </a:rPr>
              <a:t>and Overview</a:t>
            </a:r>
          </a:p>
        </p:txBody>
      </p:sp>
      <p:sp>
        <p:nvSpPr>
          <p:cNvPr id="7" name="Rectangle 5"/>
          <p:cNvSpPr>
            <a:spLocks noChangeArrowheads="1"/>
          </p:cNvSpPr>
          <p:nvPr/>
        </p:nvSpPr>
        <p:spPr bwMode="gray">
          <a:xfrm>
            <a:off x="819181" y="3118387"/>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solidFill>
                  <a:srgbClr val="00B0F0"/>
                </a:solidFill>
                <a:latin typeface="Adobe Clean"/>
                <a:cs typeface="Adobe Clean"/>
              </a:rPr>
              <a:t>3</a:t>
            </a:r>
            <a:r>
              <a:rPr lang="en-US" sz="2800" noProof="1" smtClean="0">
                <a:solidFill>
                  <a:srgbClr val="00B0F0"/>
                </a:solidFill>
                <a:latin typeface="Adobe Clean"/>
                <a:cs typeface="Adobe Clean"/>
              </a:rPr>
              <a:t>    </a:t>
            </a:r>
            <a:r>
              <a:rPr lang="en-US" sz="2800" noProof="1" smtClean="0">
                <a:solidFill>
                  <a:srgbClr val="00B0F0"/>
                </a:solidFill>
                <a:latin typeface="Adobe Clean"/>
                <a:cs typeface="Adobe Clean"/>
              </a:rPr>
              <a:t>|  </a:t>
            </a:r>
            <a:r>
              <a:rPr lang="en-US" sz="2800" dirty="0" smtClean="0">
                <a:solidFill>
                  <a:srgbClr val="00B0F0"/>
                </a:solidFill>
                <a:latin typeface="Adobe Clean"/>
                <a:cs typeface="Adobe Clean"/>
              </a:rPr>
              <a:t>AEM CIF Default Components, features and API - </a:t>
            </a:r>
            <a:r>
              <a:rPr lang="en-US" sz="2800" dirty="0">
                <a:solidFill>
                  <a:srgbClr val="00B0F0"/>
                </a:solidFill>
                <a:latin typeface="Adobe Clean"/>
                <a:cs typeface="Adobe Clean"/>
              </a:rPr>
              <a:t>Overview</a:t>
            </a:r>
          </a:p>
        </p:txBody>
      </p:sp>
      <p:sp>
        <p:nvSpPr>
          <p:cNvPr id="8" name="Rectangle 7"/>
          <p:cNvSpPr>
            <a:spLocks noChangeArrowheads="1"/>
          </p:cNvSpPr>
          <p:nvPr/>
        </p:nvSpPr>
        <p:spPr bwMode="gray">
          <a:xfrm>
            <a:off x="819181" y="3940395"/>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chemeClr val="bg1"/>
                </a:solidFill>
                <a:latin typeface="Adobe Clean Light"/>
                <a:cs typeface="Adobe Clean Light"/>
              </a:rPr>
              <a:t>3    |  </a:t>
            </a:r>
            <a:r>
              <a:rPr lang="en-US" sz="2800" dirty="0">
                <a:solidFill>
                  <a:schemeClr val="bg1"/>
                </a:solidFill>
                <a:latin typeface="Adobe Clean Light"/>
                <a:cs typeface="Adobe Clean Light"/>
              </a:rPr>
              <a:t>AEM </a:t>
            </a:r>
            <a:r>
              <a:rPr lang="en-US" sz="2800" dirty="0" smtClean="0">
                <a:solidFill>
                  <a:schemeClr val="bg1"/>
                </a:solidFill>
                <a:latin typeface="Adobe Clean Light"/>
                <a:cs typeface="Adobe Clean Light"/>
              </a:rPr>
              <a:t>CIF &amp; Screens </a:t>
            </a:r>
            <a:r>
              <a:rPr lang="en-US" sz="2800" dirty="0">
                <a:solidFill>
                  <a:schemeClr val="bg1"/>
                </a:solidFill>
                <a:latin typeface="Adobe Clean Light"/>
                <a:cs typeface="Adobe Clean Light"/>
              </a:rPr>
              <a:t>– Overview </a:t>
            </a:r>
          </a:p>
        </p:txBody>
      </p:sp>
      <p:sp>
        <p:nvSpPr>
          <p:cNvPr id="9" name="Rectangle 8"/>
          <p:cNvSpPr>
            <a:spLocks noChangeArrowheads="1"/>
          </p:cNvSpPr>
          <p:nvPr/>
        </p:nvSpPr>
        <p:spPr bwMode="gray">
          <a:xfrm>
            <a:off x="819181" y="4807982"/>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cs typeface="Adobe Clean Light"/>
              </a:rPr>
              <a:t>4    |  </a:t>
            </a:r>
            <a:r>
              <a:rPr lang="en-US" sz="2800" dirty="0">
                <a:solidFill>
                  <a:srgbClr val="FFFFFF"/>
                </a:solidFill>
                <a:latin typeface="Adobe Clean Light"/>
                <a:cs typeface="Adobe Clean Light"/>
              </a:rPr>
              <a:t>AEM </a:t>
            </a:r>
            <a:r>
              <a:rPr lang="en-US" sz="2800" dirty="0" smtClean="0">
                <a:solidFill>
                  <a:srgbClr val="FFFFFF"/>
                </a:solidFill>
                <a:latin typeface="Adobe Clean Light"/>
                <a:cs typeface="Adobe Clean Light"/>
              </a:rPr>
              <a:t>CIF &amp; AEM Mobile </a:t>
            </a:r>
            <a:r>
              <a:rPr lang="en-US" sz="2800" dirty="0">
                <a:solidFill>
                  <a:srgbClr val="FFFFFF"/>
                </a:solidFill>
                <a:latin typeface="Adobe Clean Light"/>
                <a:cs typeface="Adobe Clean Light"/>
              </a:rPr>
              <a:t>- Overview</a:t>
            </a:r>
          </a:p>
        </p:txBody>
      </p:sp>
      <p:sp>
        <p:nvSpPr>
          <p:cNvPr id="11" name="Rectangle 5"/>
          <p:cNvSpPr>
            <a:spLocks noChangeArrowheads="1"/>
          </p:cNvSpPr>
          <p:nvPr/>
        </p:nvSpPr>
        <p:spPr bwMode="gray">
          <a:xfrm>
            <a:off x="819181" y="2383374"/>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cs typeface="Adobe Clean Light"/>
              </a:rPr>
              <a:t>2    |  </a:t>
            </a:r>
            <a:r>
              <a:rPr lang="en-US" sz="2800" dirty="0">
                <a:solidFill>
                  <a:srgbClr val="FFFFFF"/>
                </a:solidFill>
                <a:latin typeface="Adobe Clean Light"/>
                <a:cs typeface="Adobe Clean Light"/>
              </a:rPr>
              <a:t>AEM Commerce Integration </a:t>
            </a:r>
            <a:r>
              <a:rPr lang="en-US" sz="2800" dirty="0" smtClean="0">
                <a:solidFill>
                  <a:srgbClr val="FFFFFF"/>
                </a:solidFill>
                <a:latin typeface="Adobe Clean Light"/>
                <a:cs typeface="Adobe Clean Light"/>
              </a:rPr>
              <a:t>framework (CIF) </a:t>
            </a:r>
            <a:r>
              <a:rPr lang="en-US" sz="2800" dirty="0">
                <a:solidFill>
                  <a:srgbClr val="FFFFFF"/>
                </a:solidFill>
                <a:latin typeface="Adobe Clean Light"/>
                <a:cs typeface="Adobe Clean Light"/>
              </a:rPr>
              <a:t>- Overview</a:t>
            </a:r>
          </a:p>
        </p:txBody>
      </p:sp>
    </p:spTree>
    <p:extLst>
      <p:ext uri="{BB962C8B-B14F-4D97-AF65-F5344CB8AC3E}">
        <p14:creationId xmlns:p14="http://schemas.microsoft.com/office/powerpoint/2010/main" val="11392585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a:xfrm>
            <a:off x="5586545" y="6477000"/>
            <a:ext cx="1015735" cy="168274"/>
          </a:xfrm>
        </p:spPr>
        <p:txBody>
          <a:bodyPr/>
          <a:lstStyle/>
          <a:p>
            <a:pPr algn="ctr"/>
            <a:fld id="{90156F56-D5AE-4C6F-B826-C69D1BC521BB}" type="slidenum">
              <a:rPr lang="en-US" smtClean="0"/>
              <a:pPr algn="ctr"/>
              <a:t>25</a:t>
            </a:fld>
            <a:endParaRPr lang="en-US" dirty="0"/>
          </a:p>
        </p:txBody>
      </p:sp>
      <p:sp>
        <p:nvSpPr>
          <p:cNvPr id="6" name="TextBox 5"/>
          <p:cNvSpPr txBox="1"/>
          <p:nvPr/>
        </p:nvSpPr>
        <p:spPr>
          <a:xfrm>
            <a:off x="1507267" y="2319885"/>
            <a:ext cx="9174306" cy="2156573"/>
          </a:xfrm>
          <a:prstGeom prst="rect">
            <a:avLst/>
          </a:prstGeom>
          <a:noFill/>
        </p:spPr>
        <p:txBody>
          <a:bodyPr wrap="none" rtlCol="0">
            <a:spAutoFit/>
          </a:bodyPr>
          <a:lstStyle/>
          <a:p>
            <a:pPr algn="ctr">
              <a:lnSpc>
                <a:spcPts val="5300"/>
              </a:lnSpc>
            </a:pPr>
            <a:r>
              <a:rPr lang="en-US" sz="5400" dirty="0">
                <a:solidFill>
                  <a:schemeClr val="bg1"/>
                </a:solidFill>
              </a:rPr>
              <a:t>AEM </a:t>
            </a:r>
            <a:r>
              <a:rPr lang="en-US" sz="5400" dirty="0" smtClean="0">
                <a:solidFill>
                  <a:schemeClr val="bg1"/>
                </a:solidFill>
              </a:rPr>
              <a:t>Commerce Int. Framework</a:t>
            </a:r>
          </a:p>
          <a:p>
            <a:pPr algn="ctr">
              <a:lnSpc>
                <a:spcPts val="5300"/>
              </a:lnSpc>
            </a:pPr>
            <a:r>
              <a:rPr lang="en-US" sz="5400" dirty="0" smtClean="0">
                <a:solidFill>
                  <a:schemeClr val="bg1"/>
                </a:solidFill>
              </a:rPr>
              <a:t>– </a:t>
            </a:r>
          </a:p>
          <a:p>
            <a:pPr algn="ctr">
              <a:lnSpc>
                <a:spcPts val="5300"/>
              </a:lnSpc>
            </a:pPr>
            <a:r>
              <a:rPr lang="en-US" sz="5400" dirty="0" smtClean="0">
                <a:solidFill>
                  <a:schemeClr val="bg1"/>
                </a:solidFill>
              </a:rPr>
              <a:t>Default Features</a:t>
            </a:r>
            <a:endParaRPr lang="en-US" sz="5400" dirty="0">
              <a:solidFill>
                <a:schemeClr val="bg1"/>
              </a:solidFill>
              <a:latin typeface="Adobe Clean Light" pitchFamily="34" charset="0"/>
            </a:endParaRPr>
          </a:p>
        </p:txBody>
      </p:sp>
    </p:spTree>
    <p:extLst>
      <p:ext uri="{BB962C8B-B14F-4D97-AF65-F5344CB8AC3E}">
        <p14:creationId xmlns:p14="http://schemas.microsoft.com/office/powerpoint/2010/main" val="2310405971"/>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out-of-the-box capabilities</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26</a:t>
            </a:fld>
            <a:endParaRPr lang="en-US" dirty="0"/>
          </a:p>
        </p:txBody>
      </p:sp>
      <p:sp>
        <p:nvSpPr>
          <p:cNvPr id="5" name="Rounded Rectangle 4"/>
          <p:cNvSpPr/>
          <p:nvPr/>
        </p:nvSpPr>
        <p:spPr>
          <a:xfrm>
            <a:off x="3266535" y="3692380"/>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dobe Clean Light"/>
              </a:rPr>
              <a:t>Order history trait</a:t>
            </a:r>
          </a:p>
        </p:txBody>
      </p:sp>
      <p:sp>
        <p:nvSpPr>
          <p:cNvPr id="6" name="Rounded Rectangle 5"/>
          <p:cNvSpPr/>
          <p:nvPr/>
        </p:nvSpPr>
        <p:spPr>
          <a:xfrm>
            <a:off x="3266535" y="3078118"/>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dobe Clean Light"/>
              </a:rPr>
              <a:t>Open orders / history comp.</a:t>
            </a:r>
          </a:p>
        </p:txBody>
      </p:sp>
      <p:sp>
        <p:nvSpPr>
          <p:cNvPr id="7" name="Rounded Rectangle 6"/>
          <p:cNvSpPr/>
          <p:nvPr/>
        </p:nvSpPr>
        <p:spPr>
          <a:xfrm>
            <a:off x="3266535" y="4305107"/>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dobe Clean Light"/>
              </a:rPr>
              <a:t>Promotions &amp; Vouchers</a:t>
            </a:r>
          </a:p>
        </p:txBody>
      </p:sp>
      <p:sp>
        <p:nvSpPr>
          <p:cNvPr id="8" name="Rounded Rectangle 7"/>
          <p:cNvSpPr/>
          <p:nvPr/>
        </p:nvSpPr>
        <p:spPr>
          <a:xfrm>
            <a:off x="308778" y="3690788"/>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0000"/>
                </a:solidFill>
                <a:latin typeface="Adobe Clean Light"/>
              </a:rPr>
              <a:t>Catalog blueprint</a:t>
            </a:r>
          </a:p>
        </p:txBody>
      </p:sp>
      <p:sp>
        <p:nvSpPr>
          <p:cNvPr id="9" name="Rounded Rectangle 8"/>
          <p:cNvSpPr/>
          <p:nvPr/>
        </p:nvSpPr>
        <p:spPr>
          <a:xfrm>
            <a:off x="308776" y="2467003"/>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0000"/>
                </a:solidFill>
                <a:latin typeface="Adobe Clean Light"/>
              </a:rPr>
              <a:t>Product change events</a:t>
            </a:r>
          </a:p>
        </p:txBody>
      </p:sp>
      <p:sp>
        <p:nvSpPr>
          <p:cNvPr id="11" name="Rounded Rectangle 10"/>
          <p:cNvSpPr/>
          <p:nvPr/>
        </p:nvSpPr>
        <p:spPr>
          <a:xfrm>
            <a:off x="9200196" y="4301374"/>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rgbClr val="000000"/>
                </a:solidFill>
                <a:latin typeface="Adobe Clean Light"/>
              </a:rPr>
              <a:t>AEM Assets</a:t>
            </a:r>
            <a:endParaRPr lang="en-US" sz="1400" dirty="0">
              <a:solidFill>
                <a:srgbClr val="000000"/>
              </a:solidFill>
              <a:latin typeface="Adobe Clean Light"/>
            </a:endParaRPr>
          </a:p>
        </p:txBody>
      </p:sp>
      <p:sp>
        <p:nvSpPr>
          <p:cNvPr id="12" name="Rounded Rectangle 11"/>
          <p:cNvSpPr/>
          <p:nvPr/>
        </p:nvSpPr>
        <p:spPr>
          <a:xfrm>
            <a:off x="9217975" y="4940288"/>
            <a:ext cx="2646945" cy="633379"/>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solidFill>
                  <a:srgbClr val="000000"/>
                </a:solidFill>
                <a:latin typeface="Adobe Clean Light"/>
              </a:rPr>
              <a:t>Integrations</a:t>
            </a:r>
            <a:endParaRPr lang="en-US" sz="1400" b="1" dirty="0">
              <a:solidFill>
                <a:srgbClr val="000000"/>
              </a:solidFill>
              <a:latin typeface="Adobe Clean Light"/>
            </a:endParaRPr>
          </a:p>
        </p:txBody>
      </p:sp>
      <p:sp>
        <p:nvSpPr>
          <p:cNvPr id="13" name="Rounded Rectangle 12"/>
          <p:cNvSpPr/>
          <p:nvPr/>
        </p:nvSpPr>
        <p:spPr>
          <a:xfrm>
            <a:off x="308778" y="3078118"/>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0000"/>
                </a:solidFill>
                <a:latin typeface="Adobe Clean Light"/>
              </a:rPr>
              <a:t>Product editor</a:t>
            </a:r>
          </a:p>
        </p:txBody>
      </p:sp>
      <p:sp>
        <p:nvSpPr>
          <p:cNvPr id="15" name="Rounded Rectangle 14"/>
          <p:cNvSpPr/>
          <p:nvPr/>
        </p:nvSpPr>
        <p:spPr>
          <a:xfrm>
            <a:off x="3266536" y="4940288"/>
            <a:ext cx="2646945" cy="633379"/>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Adobe Clean Light"/>
              </a:rPr>
              <a:t>Personalization</a:t>
            </a:r>
          </a:p>
        </p:txBody>
      </p:sp>
      <p:sp>
        <p:nvSpPr>
          <p:cNvPr id="16" name="Rounded Rectangle 15"/>
          <p:cNvSpPr/>
          <p:nvPr/>
        </p:nvSpPr>
        <p:spPr>
          <a:xfrm>
            <a:off x="308778" y="5803056"/>
            <a:ext cx="11556141" cy="444461"/>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tx1"/>
                </a:solidFill>
                <a:latin typeface="Adobe Clean Light"/>
              </a:rPr>
              <a:t>Commerce API</a:t>
            </a:r>
            <a:endParaRPr lang="en-US" sz="1400" dirty="0">
              <a:solidFill>
                <a:schemeClr val="tx1"/>
              </a:solidFill>
              <a:latin typeface="Adobe Clean Light"/>
            </a:endParaRPr>
          </a:p>
        </p:txBody>
      </p:sp>
      <p:sp>
        <p:nvSpPr>
          <p:cNvPr id="17" name="Rounded Rectangle 16"/>
          <p:cNvSpPr/>
          <p:nvPr/>
        </p:nvSpPr>
        <p:spPr>
          <a:xfrm>
            <a:off x="308778" y="4943793"/>
            <a:ext cx="2646945" cy="633379"/>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rgbClr val="000000"/>
                </a:solidFill>
                <a:latin typeface="Adobe Clean Light"/>
              </a:rPr>
              <a:t>Catalog management</a:t>
            </a:r>
          </a:p>
        </p:txBody>
      </p:sp>
      <p:sp>
        <p:nvSpPr>
          <p:cNvPr id="18" name="Rounded Rectangle 17"/>
          <p:cNvSpPr/>
          <p:nvPr/>
        </p:nvSpPr>
        <p:spPr>
          <a:xfrm>
            <a:off x="308777" y="4301374"/>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0000"/>
                </a:solidFill>
                <a:latin typeface="Adobe Clean Light"/>
              </a:rPr>
              <a:t>Product importer</a:t>
            </a:r>
          </a:p>
        </p:txBody>
      </p:sp>
      <p:sp>
        <p:nvSpPr>
          <p:cNvPr id="19" name="Rounded Rectangle 18"/>
          <p:cNvSpPr/>
          <p:nvPr/>
        </p:nvSpPr>
        <p:spPr>
          <a:xfrm>
            <a:off x="6242255" y="4940288"/>
            <a:ext cx="2646945" cy="633379"/>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Adobe Clean Light"/>
              </a:rPr>
              <a:t>Shopping experience</a:t>
            </a:r>
          </a:p>
        </p:txBody>
      </p:sp>
      <p:sp>
        <p:nvSpPr>
          <p:cNvPr id="20" name="Rounded Rectangle 19"/>
          <p:cNvSpPr/>
          <p:nvPr/>
        </p:nvSpPr>
        <p:spPr>
          <a:xfrm>
            <a:off x="6242254" y="3692380"/>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0000"/>
                </a:solidFill>
                <a:latin typeface="Adobe Clean Light"/>
              </a:rPr>
              <a:t>Commerce Context Hub Stores</a:t>
            </a:r>
          </a:p>
        </p:txBody>
      </p:sp>
      <p:sp>
        <p:nvSpPr>
          <p:cNvPr id="21" name="Rounded Rectangle 20"/>
          <p:cNvSpPr/>
          <p:nvPr/>
        </p:nvSpPr>
        <p:spPr>
          <a:xfrm>
            <a:off x="6242254" y="3078118"/>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dobe Clean Light"/>
              </a:rPr>
              <a:t>Add-to-cart component</a:t>
            </a:r>
          </a:p>
        </p:txBody>
      </p:sp>
      <p:sp>
        <p:nvSpPr>
          <p:cNvPr id="22" name="Rounded Rectangle 21"/>
          <p:cNvSpPr/>
          <p:nvPr/>
        </p:nvSpPr>
        <p:spPr>
          <a:xfrm>
            <a:off x="6242254" y="4305107"/>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dobe Clean Light"/>
              </a:rPr>
              <a:t>Product detail / category page</a:t>
            </a:r>
          </a:p>
        </p:txBody>
      </p:sp>
      <p:sp>
        <p:nvSpPr>
          <p:cNvPr id="23" name="Rounded Rectangle 22"/>
          <p:cNvSpPr/>
          <p:nvPr/>
        </p:nvSpPr>
        <p:spPr>
          <a:xfrm>
            <a:off x="6242254" y="2467003"/>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dobe Clean Light"/>
              </a:rPr>
              <a:t>Cart component</a:t>
            </a:r>
          </a:p>
        </p:txBody>
      </p:sp>
      <p:sp>
        <p:nvSpPr>
          <p:cNvPr id="24" name="Rounded Rectangle 23"/>
          <p:cNvSpPr/>
          <p:nvPr/>
        </p:nvSpPr>
        <p:spPr>
          <a:xfrm>
            <a:off x="6242254" y="1865035"/>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dobe Clean Light"/>
              </a:rPr>
              <a:t>Checkout component</a:t>
            </a:r>
          </a:p>
        </p:txBody>
      </p:sp>
      <p:sp>
        <p:nvSpPr>
          <p:cNvPr id="25" name="Rounded Rectangle 24"/>
          <p:cNvSpPr/>
          <p:nvPr/>
        </p:nvSpPr>
        <p:spPr>
          <a:xfrm>
            <a:off x="3266535" y="2467003"/>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dobe Clean Light"/>
              </a:rPr>
              <a:t>Address-book component</a:t>
            </a:r>
          </a:p>
        </p:txBody>
      </p:sp>
      <p:sp>
        <p:nvSpPr>
          <p:cNvPr id="26" name="Rounded Rectangle 25"/>
          <p:cNvSpPr/>
          <p:nvPr/>
        </p:nvSpPr>
        <p:spPr>
          <a:xfrm>
            <a:off x="3266535" y="1878630"/>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dobe Clean Light"/>
              </a:rPr>
              <a:t>Restore cart</a:t>
            </a:r>
          </a:p>
        </p:txBody>
      </p:sp>
      <p:sp>
        <p:nvSpPr>
          <p:cNvPr id="27" name="Rounded Rectangle 26"/>
          <p:cNvSpPr/>
          <p:nvPr/>
        </p:nvSpPr>
        <p:spPr>
          <a:xfrm>
            <a:off x="308778" y="1865035"/>
            <a:ext cx="2646945" cy="445925"/>
          </a:xfrm>
          <a:prstGeom prst="roundRect">
            <a:avLst/>
          </a:prstGeom>
          <a:solidFill>
            <a:srgbClr val="FBB034"/>
          </a:solidFill>
          <a:ln w="28575">
            <a:no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rgbClr val="000000"/>
                </a:solidFill>
                <a:latin typeface="Adobe Clean Light"/>
              </a:rPr>
              <a:t>Product collections</a:t>
            </a:r>
            <a:endParaRPr lang="en-US" sz="1400" dirty="0">
              <a:solidFill>
                <a:srgbClr val="000000"/>
              </a:solidFill>
              <a:latin typeface="Adobe Clean Light"/>
            </a:endParaRPr>
          </a:p>
        </p:txBody>
      </p:sp>
      <p:sp>
        <p:nvSpPr>
          <p:cNvPr id="28" name="Rounded Rectangle 27"/>
          <p:cNvSpPr/>
          <p:nvPr/>
        </p:nvSpPr>
        <p:spPr>
          <a:xfrm>
            <a:off x="308778" y="1255776"/>
            <a:ext cx="2646945" cy="445925"/>
          </a:xfrm>
          <a:prstGeom prst="roundRect">
            <a:avLst/>
          </a:prstGeom>
          <a:solidFill>
            <a:srgbClr val="FBB034"/>
          </a:solidFill>
          <a:ln w="28575">
            <a:no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rgbClr val="000000"/>
                </a:solidFill>
                <a:latin typeface="Adobe Clean Light"/>
              </a:rPr>
              <a:t>Multi-lingual support</a:t>
            </a:r>
            <a:endParaRPr lang="en-US" sz="1400" dirty="0">
              <a:solidFill>
                <a:srgbClr val="000000"/>
              </a:solidFill>
              <a:latin typeface="Adobe Clean Light"/>
            </a:endParaRPr>
          </a:p>
        </p:txBody>
      </p:sp>
      <p:sp>
        <p:nvSpPr>
          <p:cNvPr id="29" name="Rounded Rectangle 28"/>
          <p:cNvSpPr/>
          <p:nvPr/>
        </p:nvSpPr>
        <p:spPr>
          <a:xfrm>
            <a:off x="6242255" y="1255776"/>
            <a:ext cx="2646945" cy="445925"/>
          </a:xfrm>
          <a:prstGeom prst="roundRect">
            <a:avLst/>
          </a:prstGeom>
          <a:solidFill>
            <a:srgbClr val="FBB034"/>
          </a:solidFill>
          <a:ln w="28575">
            <a:solidFill>
              <a:schemeClr val="tx1"/>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0000"/>
                </a:solidFill>
                <a:latin typeface="Adobe Clean Light"/>
              </a:rPr>
              <a:t>Smart list</a:t>
            </a:r>
          </a:p>
        </p:txBody>
      </p:sp>
      <p:sp>
        <p:nvSpPr>
          <p:cNvPr id="30" name="Rounded Rectangle 29"/>
          <p:cNvSpPr/>
          <p:nvPr/>
        </p:nvSpPr>
        <p:spPr>
          <a:xfrm>
            <a:off x="9968496" y="1255776"/>
            <a:ext cx="555172" cy="445925"/>
          </a:xfrm>
          <a:prstGeom prst="roundRect">
            <a:avLst>
              <a:gd name="adj" fmla="val 24227"/>
            </a:avLst>
          </a:prstGeom>
          <a:solidFill>
            <a:schemeClr val="bg1"/>
          </a:solidFill>
          <a:ln w="28575">
            <a:solidFill>
              <a:schemeClr val="tx1"/>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rgbClr val="000000"/>
              </a:solidFill>
              <a:latin typeface="Adobe Clean Light"/>
            </a:endParaRPr>
          </a:p>
        </p:txBody>
      </p:sp>
      <p:sp>
        <p:nvSpPr>
          <p:cNvPr id="3" name="TextBox 2"/>
          <p:cNvSpPr txBox="1"/>
          <p:nvPr/>
        </p:nvSpPr>
        <p:spPr>
          <a:xfrm>
            <a:off x="10541447" y="1294072"/>
            <a:ext cx="1197764" cy="369332"/>
          </a:xfrm>
          <a:prstGeom prst="rect">
            <a:avLst/>
          </a:prstGeom>
          <a:noFill/>
        </p:spPr>
        <p:txBody>
          <a:bodyPr wrap="none" rtlCol="0">
            <a:spAutoFit/>
          </a:bodyPr>
          <a:lstStyle/>
          <a:p>
            <a:r>
              <a:rPr lang="en-US" dirty="0" smtClean="0"/>
              <a:t>New in 6.2</a:t>
            </a:r>
            <a:endParaRPr lang="en-US" dirty="0"/>
          </a:p>
        </p:txBody>
      </p:sp>
      <p:sp>
        <p:nvSpPr>
          <p:cNvPr id="31" name="TextBox 30"/>
          <p:cNvSpPr txBox="1"/>
          <p:nvPr/>
        </p:nvSpPr>
        <p:spPr>
          <a:xfrm>
            <a:off x="9307941" y="1896392"/>
            <a:ext cx="2331065" cy="646331"/>
          </a:xfrm>
          <a:prstGeom prst="rect">
            <a:avLst/>
          </a:prstGeom>
          <a:noFill/>
        </p:spPr>
        <p:txBody>
          <a:bodyPr wrap="square" rtlCol="0">
            <a:spAutoFit/>
          </a:bodyPr>
          <a:lstStyle/>
          <a:p>
            <a:pPr algn="r"/>
            <a:r>
              <a:rPr lang="en-US" dirty="0" smtClean="0"/>
              <a:t>&gt; 100 improvements</a:t>
            </a:r>
            <a:r>
              <a:rPr lang="en-US" dirty="0"/>
              <a:t> </a:t>
            </a:r>
            <a:r>
              <a:rPr lang="en-US" dirty="0" smtClean="0"/>
              <a:t>&amp; bug fixes</a:t>
            </a:r>
            <a:endParaRPr lang="en-US" dirty="0"/>
          </a:p>
        </p:txBody>
      </p:sp>
    </p:spTree>
    <p:extLst>
      <p:ext uri="{BB962C8B-B14F-4D97-AF65-F5344CB8AC3E}">
        <p14:creationId xmlns:p14="http://schemas.microsoft.com/office/powerpoint/2010/main" val="1392754017"/>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AEM Commerce – </a:t>
            </a:r>
            <a:r>
              <a:rPr lang="en-AU" dirty="0" smtClean="0"/>
              <a:t>Components – 1/2</a:t>
            </a:r>
            <a:endParaRPr lang="en-US" dirty="0"/>
          </a:p>
        </p:txBody>
      </p:sp>
      <p:sp>
        <p:nvSpPr>
          <p:cNvPr id="3" name="Slide Number Placeholder 2"/>
          <p:cNvSpPr>
            <a:spLocks noGrp="1"/>
          </p:cNvSpPr>
          <p:nvPr>
            <p:ph type="sldNum" sz="quarter" idx="12"/>
          </p:nvPr>
        </p:nvSpPr>
        <p:spPr/>
        <p:txBody>
          <a:bodyPr/>
          <a:lstStyle/>
          <a:p>
            <a:pPr algn="ctr"/>
            <a:fld id="{90156F56-D5AE-4C6F-B826-C69D1BC521BB}" type="slidenum">
              <a:rPr lang="en-US" smtClean="0"/>
              <a:pPr algn="ctr"/>
              <a:t>27</a:t>
            </a:fld>
            <a:endParaRPr lang="en-US" dirty="0"/>
          </a:p>
        </p:txBody>
      </p:sp>
      <p:graphicFrame>
        <p:nvGraphicFramePr>
          <p:cNvPr id="5" name="Content Placeholder 4"/>
          <p:cNvGraphicFramePr>
            <a:graphicFrameLocks noGrp="1"/>
          </p:cNvGraphicFramePr>
          <p:nvPr>
            <p:ph idx="4294967295"/>
            <p:extLst>
              <p:ext uri="{D42A27DB-BD31-4B8C-83A1-F6EECF244321}">
                <p14:modId xmlns:p14="http://schemas.microsoft.com/office/powerpoint/2010/main" val="1257097537"/>
              </p:ext>
            </p:extLst>
          </p:nvPr>
        </p:nvGraphicFramePr>
        <p:xfrm>
          <a:off x="304800" y="990600"/>
          <a:ext cx="11579226" cy="5257799"/>
        </p:xfrm>
        <a:graphic>
          <a:graphicData uri="http://schemas.openxmlformats.org/drawingml/2006/table">
            <a:tbl>
              <a:tblPr firstRow="1" bandRow="1">
                <a:tableStyleId>{5C22544A-7EE6-4342-B048-85BDC9FD1C3A}</a:tableStyleId>
              </a:tblPr>
              <a:tblGrid>
                <a:gridCol w="5789613"/>
                <a:gridCol w="5789613"/>
              </a:tblGrid>
              <a:tr h="370840">
                <a:tc>
                  <a:txBody>
                    <a:bodyPr/>
                    <a:lstStyle/>
                    <a:p>
                      <a:r>
                        <a:rPr lang="en-US" dirty="0" smtClean="0"/>
                        <a:t>Component</a:t>
                      </a:r>
                      <a:endParaRPr lang="en-US" dirty="0"/>
                    </a:p>
                  </a:txBody>
                  <a:tcPr/>
                </a:tc>
                <a:tc>
                  <a:txBody>
                    <a:bodyPr/>
                    <a:lstStyle/>
                    <a:p>
                      <a:r>
                        <a:rPr lang="en-US" dirty="0" smtClean="0"/>
                        <a:t>Comments</a:t>
                      </a:r>
                      <a:endParaRPr lang="en-US" dirty="0"/>
                    </a:p>
                  </a:txBody>
                  <a:tcPr/>
                </a:tc>
              </a:tr>
              <a:tr h="370840">
                <a:tc>
                  <a:txBody>
                    <a:bodyPr/>
                    <a:lstStyle/>
                    <a:p>
                      <a:r>
                        <a:rPr lang="en-US" dirty="0" smtClean="0"/>
                        <a:t>Call to Action</a:t>
                      </a:r>
                      <a:endParaRPr lang="en-US" dirty="0"/>
                    </a:p>
                  </a:txBody>
                  <a:tcPr/>
                </a:tc>
                <a:tc>
                  <a:txBody>
                    <a:bodyPr/>
                    <a:lstStyle/>
                    <a:p>
                      <a:r>
                        <a:rPr lang="en-US" dirty="0" smtClean="0"/>
                        <a:t>Setup</a:t>
                      </a:r>
                      <a:r>
                        <a:rPr lang="en-US" baseline="0" dirty="0" smtClean="0"/>
                        <a:t> of call to action components with images.</a:t>
                      </a:r>
                      <a:endParaRPr lang="en-US" dirty="0"/>
                    </a:p>
                  </a:txBody>
                  <a:tcPr/>
                </a:tc>
              </a:tr>
              <a:tr h="370840">
                <a:tc>
                  <a:txBody>
                    <a:bodyPr/>
                    <a:lstStyle/>
                    <a:p>
                      <a:r>
                        <a:rPr lang="en-US" dirty="0" smtClean="0"/>
                        <a:t>Image with Add to Cart Link</a:t>
                      </a:r>
                      <a:endParaRPr lang="en-US" dirty="0"/>
                    </a:p>
                  </a:txBody>
                  <a:tcPr/>
                </a:tc>
                <a:tc>
                  <a:txBody>
                    <a:bodyPr/>
                    <a:lstStyle/>
                    <a:p>
                      <a:r>
                        <a:rPr lang="en-US" dirty="0" smtClean="0"/>
                        <a:t>Annotate</a:t>
                      </a:r>
                      <a:r>
                        <a:rPr lang="en-US" baseline="0" dirty="0" smtClean="0"/>
                        <a:t> a image with Add to Cart buttons</a:t>
                      </a:r>
                      <a:endParaRPr lang="en-US" dirty="0"/>
                    </a:p>
                  </a:txBody>
                  <a:tcPr/>
                </a:tc>
              </a:tr>
              <a:tr h="370840">
                <a:tc>
                  <a:txBody>
                    <a:bodyPr/>
                    <a:lstStyle/>
                    <a:p>
                      <a:r>
                        <a:rPr lang="en-US" dirty="0" smtClean="0"/>
                        <a:t>Last-Viewed</a:t>
                      </a:r>
                      <a:r>
                        <a:rPr lang="en-US" baseline="0" dirty="0" smtClean="0"/>
                        <a:t> Call to Action</a:t>
                      </a:r>
                      <a:endParaRPr lang="en-US" dirty="0"/>
                    </a:p>
                  </a:txBody>
                  <a:tcPr/>
                </a:tc>
                <a:tc>
                  <a:txBody>
                    <a:bodyPr/>
                    <a:lstStyle/>
                    <a:p>
                      <a:r>
                        <a:rPr lang="en-US" dirty="0" smtClean="0"/>
                        <a:t>Tracking of the Call to action</a:t>
                      </a:r>
                      <a:r>
                        <a:rPr lang="en-US" baseline="0" dirty="0" smtClean="0"/>
                        <a:t> clicks</a:t>
                      </a:r>
                      <a:endParaRPr lang="en-US" dirty="0"/>
                    </a:p>
                  </a:txBody>
                  <a:tcPr/>
                </a:tc>
              </a:tr>
              <a:tr h="370840">
                <a:tc>
                  <a:txBody>
                    <a:bodyPr/>
                    <a:lstStyle/>
                    <a:p>
                      <a:r>
                        <a:rPr lang="en-US" dirty="0" smtClean="0"/>
                        <a:t>Navigation Product</a:t>
                      </a:r>
                      <a:endParaRPr lang="en-US" dirty="0"/>
                    </a:p>
                  </a:txBody>
                  <a:tcPr/>
                </a:tc>
                <a:tc>
                  <a:txBody>
                    <a:bodyPr/>
                    <a:lstStyle/>
                    <a:p>
                      <a:r>
                        <a:rPr lang="en-US" dirty="0" smtClean="0"/>
                        <a:t>A navigation list of products</a:t>
                      </a:r>
                      <a:endParaRPr lang="en-US" dirty="0"/>
                    </a:p>
                  </a:txBody>
                  <a:tcPr/>
                </a:tc>
              </a:tr>
              <a:tr h="370840">
                <a:tc>
                  <a:txBody>
                    <a:bodyPr/>
                    <a:lstStyle/>
                    <a:p>
                      <a:r>
                        <a:rPr lang="en-US" dirty="0" smtClean="0"/>
                        <a:t>Order History</a:t>
                      </a:r>
                      <a:endParaRPr lang="en-US" dirty="0"/>
                    </a:p>
                  </a:txBody>
                  <a:tcPr/>
                </a:tc>
                <a:tc>
                  <a:txBody>
                    <a:bodyPr/>
                    <a:lstStyle/>
                    <a:p>
                      <a:r>
                        <a:rPr lang="en-US" dirty="0" smtClean="0"/>
                        <a:t>History of the user’s orders</a:t>
                      </a:r>
                      <a:endParaRPr lang="en-US" dirty="0"/>
                    </a:p>
                  </a:txBody>
                  <a:tcPr/>
                </a:tc>
              </a:tr>
              <a:tr h="370840">
                <a:tc>
                  <a:txBody>
                    <a:bodyPr/>
                    <a:lstStyle/>
                    <a:p>
                      <a:r>
                        <a:rPr lang="en-US" dirty="0" smtClean="0"/>
                        <a:t>Payment Methods</a:t>
                      </a:r>
                      <a:endParaRPr lang="en-US" dirty="0"/>
                    </a:p>
                  </a:txBody>
                  <a:tcPr/>
                </a:tc>
                <a:tc>
                  <a:txBody>
                    <a:bodyPr/>
                    <a:lstStyle/>
                    <a:p>
                      <a:r>
                        <a:rPr lang="en-US" dirty="0" smtClean="0"/>
                        <a:t>Available payment methods for user</a:t>
                      </a:r>
                      <a:endParaRPr lang="en-US" dirty="0"/>
                    </a:p>
                  </a:txBody>
                  <a:tcPr/>
                </a:tc>
              </a:tr>
              <a:tr h="370840">
                <a:tc>
                  <a:txBody>
                    <a:bodyPr/>
                    <a:lstStyle/>
                    <a:p>
                      <a:r>
                        <a:rPr lang="en-US" dirty="0" smtClean="0"/>
                        <a:t>Product</a:t>
                      </a:r>
                      <a:endParaRPr lang="en-US" dirty="0"/>
                    </a:p>
                  </a:txBody>
                  <a:tcPr/>
                </a:tc>
                <a:tc>
                  <a:txBody>
                    <a:bodyPr/>
                    <a:lstStyle/>
                    <a:p>
                      <a:r>
                        <a:rPr lang="en-US" dirty="0" smtClean="0"/>
                        <a:t>Display of the product</a:t>
                      </a:r>
                      <a:endParaRPr lang="en-US" dirty="0"/>
                    </a:p>
                  </a:txBody>
                  <a:tcPr/>
                </a:tc>
              </a:tr>
              <a:tr h="370840">
                <a:tc>
                  <a:txBody>
                    <a:bodyPr/>
                    <a:lstStyle/>
                    <a:p>
                      <a:r>
                        <a:rPr lang="en-US" dirty="0" smtClean="0"/>
                        <a:t>Recently Viewed Products</a:t>
                      </a:r>
                      <a:endParaRPr lang="en-US" dirty="0"/>
                    </a:p>
                  </a:txBody>
                  <a:tcPr/>
                </a:tc>
                <a:tc>
                  <a:txBody>
                    <a:bodyPr/>
                    <a:lstStyle/>
                    <a:p>
                      <a:r>
                        <a:rPr lang="en-US" dirty="0" smtClean="0"/>
                        <a:t>A list of products viewed by user tracked</a:t>
                      </a:r>
                      <a:r>
                        <a:rPr lang="en-US" baseline="0" dirty="0" smtClean="0"/>
                        <a:t> through </a:t>
                      </a:r>
                      <a:r>
                        <a:rPr lang="en-US" baseline="0" dirty="0" err="1" smtClean="0"/>
                        <a:t>ContextHub</a:t>
                      </a:r>
                      <a:endParaRPr lang="en-US" dirty="0"/>
                    </a:p>
                  </a:txBody>
                  <a:tcPr/>
                </a:tc>
              </a:tr>
              <a:tr h="370840">
                <a:tc>
                  <a:txBody>
                    <a:bodyPr/>
                    <a:lstStyle/>
                    <a:p>
                      <a:r>
                        <a:rPr lang="en-US" dirty="0" smtClean="0"/>
                        <a:t>Recommended Products</a:t>
                      </a:r>
                      <a:endParaRPr lang="en-US" dirty="0"/>
                    </a:p>
                  </a:txBody>
                  <a:tcPr/>
                </a:tc>
                <a:tc>
                  <a:txBody>
                    <a:bodyPr/>
                    <a:lstStyle/>
                    <a:p>
                      <a:r>
                        <a:rPr lang="en-US" dirty="0" smtClean="0"/>
                        <a:t>Related products which are recommended.</a:t>
                      </a:r>
                      <a:endParaRPr lang="en-US" dirty="0"/>
                    </a:p>
                  </a:txBody>
                  <a:tcPr/>
                </a:tc>
              </a:tr>
              <a:tr h="370840">
                <a:tc>
                  <a:txBody>
                    <a:bodyPr/>
                    <a:lstStyle/>
                    <a:p>
                      <a:r>
                        <a:rPr lang="en-US" dirty="0" smtClean="0"/>
                        <a:t>Search</a:t>
                      </a:r>
                      <a:endParaRPr lang="en-US" dirty="0"/>
                    </a:p>
                  </a:txBody>
                  <a:tcPr/>
                </a:tc>
                <a:tc>
                  <a:txBody>
                    <a:bodyPr/>
                    <a:lstStyle/>
                    <a:p>
                      <a:r>
                        <a:rPr lang="en-US" dirty="0" smtClean="0"/>
                        <a:t>Search the product data</a:t>
                      </a:r>
                      <a:endParaRPr lang="en-US" dirty="0"/>
                    </a:p>
                  </a:txBody>
                  <a:tcPr/>
                </a:tc>
              </a:tr>
              <a:tr h="370840">
                <a:tc>
                  <a:txBody>
                    <a:bodyPr/>
                    <a:lstStyle/>
                    <a:p>
                      <a:r>
                        <a:rPr lang="en-US" dirty="0" smtClean="0"/>
                        <a:t>Shipping</a:t>
                      </a:r>
                      <a:r>
                        <a:rPr lang="en-US" baseline="0" dirty="0" smtClean="0"/>
                        <a:t> Methods</a:t>
                      </a:r>
                      <a:endParaRPr lang="en-US" dirty="0"/>
                    </a:p>
                  </a:txBody>
                  <a:tcPr/>
                </a:tc>
                <a:tc>
                  <a:txBody>
                    <a:bodyPr/>
                    <a:lstStyle/>
                    <a:p>
                      <a:r>
                        <a:rPr lang="en-US" dirty="0" smtClean="0"/>
                        <a:t>Available shipping methods for the product</a:t>
                      </a:r>
                      <a:endParaRPr lang="en-US" dirty="0"/>
                    </a:p>
                  </a:txBody>
                  <a:tcPr/>
                </a:tc>
              </a:tr>
            </a:tbl>
          </a:graphicData>
        </a:graphic>
      </p:graphicFrame>
    </p:spTree>
    <p:extLst>
      <p:ext uri="{BB962C8B-B14F-4D97-AF65-F5344CB8AC3E}">
        <p14:creationId xmlns:p14="http://schemas.microsoft.com/office/powerpoint/2010/main" val="3521191145"/>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AEM Commerce – </a:t>
            </a:r>
            <a:r>
              <a:rPr lang="en-AU" dirty="0" smtClean="0"/>
              <a:t>Components – 2/2</a:t>
            </a:r>
            <a:endParaRPr lang="en-US" dirty="0"/>
          </a:p>
        </p:txBody>
      </p:sp>
      <p:sp>
        <p:nvSpPr>
          <p:cNvPr id="3" name="Slide Number Placeholder 2"/>
          <p:cNvSpPr>
            <a:spLocks noGrp="1"/>
          </p:cNvSpPr>
          <p:nvPr>
            <p:ph type="sldNum" sz="quarter" idx="12"/>
          </p:nvPr>
        </p:nvSpPr>
        <p:spPr/>
        <p:txBody>
          <a:bodyPr/>
          <a:lstStyle/>
          <a:p>
            <a:pPr algn="ctr"/>
            <a:fld id="{90156F56-D5AE-4C6F-B826-C69D1BC521BB}" type="slidenum">
              <a:rPr lang="en-US" smtClean="0"/>
              <a:pPr algn="ctr"/>
              <a:t>28</a:t>
            </a:fld>
            <a:endParaRPr lang="en-US" dirty="0"/>
          </a:p>
        </p:txBody>
      </p:sp>
      <p:graphicFrame>
        <p:nvGraphicFramePr>
          <p:cNvPr id="5" name="Content Placeholder 4"/>
          <p:cNvGraphicFramePr>
            <a:graphicFrameLocks noGrp="1"/>
          </p:cNvGraphicFramePr>
          <p:nvPr>
            <p:ph idx="4294967295"/>
            <p:extLst>
              <p:ext uri="{D42A27DB-BD31-4B8C-83A1-F6EECF244321}">
                <p14:modId xmlns:p14="http://schemas.microsoft.com/office/powerpoint/2010/main" val="1370137421"/>
              </p:ext>
            </p:extLst>
          </p:nvPr>
        </p:nvGraphicFramePr>
        <p:xfrm>
          <a:off x="304800" y="990600"/>
          <a:ext cx="11579226" cy="3246119"/>
        </p:xfrm>
        <a:graphic>
          <a:graphicData uri="http://schemas.openxmlformats.org/drawingml/2006/table">
            <a:tbl>
              <a:tblPr firstRow="1" bandRow="1">
                <a:tableStyleId>{5C22544A-7EE6-4342-B048-85BDC9FD1C3A}</a:tableStyleId>
              </a:tblPr>
              <a:tblGrid>
                <a:gridCol w="5789613"/>
                <a:gridCol w="5789613"/>
              </a:tblGrid>
              <a:tr h="370840">
                <a:tc>
                  <a:txBody>
                    <a:bodyPr/>
                    <a:lstStyle/>
                    <a:p>
                      <a:r>
                        <a:rPr lang="en-US" dirty="0" smtClean="0"/>
                        <a:t>Component</a:t>
                      </a:r>
                      <a:endParaRPr lang="en-US" dirty="0"/>
                    </a:p>
                  </a:txBody>
                  <a:tcPr/>
                </a:tc>
                <a:tc>
                  <a:txBody>
                    <a:bodyPr/>
                    <a:lstStyle/>
                    <a:p>
                      <a:r>
                        <a:rPr lang="en-US" dirty="0" smtClean="0"/>
                        <a:t>Purpose</a:t>
                      </a:r>
                      <a:endParaRPr lang="en-US" dirty="0"/>
                    </a:p>
                  </a:txBody>
                  <a:tcPr/>
                </a:tc>
              </a:tr>
              <a:tr h="370840">
                <a:tc>
                  <a:txBody>
                    <a:bodyPr/>
                    <a:lstStyle/>
                    <a:p>
                      <a:r>
                        <a:rPr lang="en-US" dirty="0" smtClean="0"/>
                        <a:t>Products Display</a:t>
                      </a:r>
                      <a:endParaRPr lang="en-US" dirty="0"/>
                    </a:p>
                  </a:txBody>
                  <a:tcPr/>
                </a:tc>
                <a:tc>
                  <a:txBody>
                    <a:bodyPr/>
                    <a:lstStyle/>
                    <a:p>
                      <a:pPr marL="0" marR="0" indent="0" algn="l" defTabSz="1088291" rtl="0" eaLnBrk="1" fontAlgn="auto" latinLnBrk="0" hangingPunct="1">
                        <a:lnSpc>
                          <a:spcPct val="100000"/>
                        </a:lnSpc>
                        <a:spcBef>
                          <a:spcPts val="0"/>
                        </a:spcBef>
                        <a:spcAft>
                          <a:spcPts val="0"/>
                        </a:spcAft>
                        <a:buClrTx/>
                        <a:buSzTx/>
                        <a:buFontTx/>
                        <a:buNone/>
                        <a:tabLst/>
                        <a:defRPr/>
                      </a:pPr>
                      <a:r>
                        <a:rPr lang="en-US" sz="2100" b="0" i="0" dirty="0" smtClean="0">
                          <a:effectLst/>
                          <a:latin typeface="+mn-lt"/>
                          <a:ea typeface="Cambria"/>
                          <a:cs typeface="Times New Roman"/>
                        </a:rPr>
                        <a:t>Product component used in the product data (/</a:t>
                      </a:r>
                      <a:r>
                        <a:rPr lang="en-US" sz="2100" b="0" i="0" dirty="0" err="1" smtClean="0">
                          <a:effectLst/>
                          <a:latin typeface="+mn-lt"/>
                          <a:ea typeface="Cambria"/>
                          <a:cs typeface="Times New Roman"/>
                        </a:rPr>
                        <a:t>etc</a:t>
                      </a:r>
                      <a:r>
                        <a:rPr lang="en-US" sz="2100" b="0" i="0" dirty="0" smtClean="0">
                          <a:effectLst/>
                          <a:latin typeface="+mn-lt"/>
                          <a:ea typeface="Cambria"/>
                          <a:cs typeface="Times New Roman"/>
                        </a:rPr>
                        <a:t>/commerce) and in the catalog content. Product nodes in the catalog content reference the PIM product node with the </a:t>
                      </a:r>
                      <a:r>
                        <a:rPr lang="en-US" sz="2100" b="0" i="0" dirty="0" err="1" smtClean="0">
                          <a:effectLst/>
                          <a:latin typeface="+mn-lt"/>
                          <a:ea typeface="Cambria"/>
                          <a:cs typeface="Times New Roman"/>
                        </a:rPr>
                        <a:t>productData</a:t>
                      </a:r>
                      <a:r>
                        <a:rPr lang="en-US" sz="2100" b="0" i="0" dirty="0" smtClean="0">
                          <a:effectLst/>
                          <a:latin typeface="+mn-lt"/>
                          <a:ea typeface="Cambria"/>
                          <a:cs typeface="Times New Roman"/>
                        </a:rPr>
                        <a:t> property.</a:t>
                      </a:r>
                      <a:endParaRPr lang="de-DE" sz="2100" b="0" i="0" dirty="0" smtClean="0">
                        <a:effectLst/>
                        <a:latin typeface="+mn-lt"/>
                        <a:ea typeface="Cambria"/>
                        <a:cs typeface="Times New Roman"/>
                      </a:endParaRPr>
                    </a:p>
                    <a:p>
                      <a:endParaRPr lang="en-US" sz="2100" dirty="0"/>
                    </a:p>
                  </a:txBody>
                  <a:tcPr/>
                </a:tc>
              </a:tr>
              <a:tr h="370840">
                <a:tc>
                  <a:txBody>
                    <a:bodyPr/>
                    <a:lstStyle/>
                    <a:p>
                      <a:r>
                        <a:rPr lang="en-US" dirty="0" smtClean="0"/>
                        <a:t>Shopping Cart</a:t>
                      </a:r>
                      <a:endParaRPr lang="en-US" dirty="0"/>
                    </a:p>
                  </a:txBody>
                  <a:tcPr/>
                </a:tc>
                <a:tc>
                  <a:txBody>
                    <a:bodyPr/>
                    <a:lstStyle/>
                    <a:p>
                      <a:pPr marL="0" marR="0" indent="0" algn="l" defTabSz="1088291" rtl="0" eaLnBrk="1" fontAlgn="auto" latinLnBrk="0" hangingPunct="1">
                        <a:lnSpc>
                          <a:spcPct val="100000"/>
                        </a:lnSpc>
                        <a:spcBef>
                          <a:spcPts val="0"/>
                        </a:spcBef>
                        <a:spcAft>
                          <a:spcPts val="0"/>
                        </a:spcAft>
                        <a:buClrTx/>
                        <a:buSzTx/>
                        <a:buFontTx/>
                        <a:buNone/>
                        <a:tabLst/>
                        <a:defRPr/>
                      </a:pPr>
                      <a:r>
                        <a:rPr lang="en-US" sz="2100" b="0" i="0" dirty="0" smtClean="0">
                          <a:effectLst/>
                          <a:latin typeface="+mn-lt"/>
                          <a:ea typeface="Cambria"/>
                          <a:cs typeface="Times New Roman"/>
                        </a:rPr>
                        <a:t>Component that allows to add, delete, modify and display items in the current users shopping cart.</a:t>
                      </a:r>
                      <a:endParaRPr lang="de-DE" sz="2100" b="0" i="0" dirty="0" smtClean="0">
                        <a:effectLst/>
                        <a:latin typeface="+mn-lt"/>
                        <a:ea typeface="Cambria"/>
                        <a:cs typeface="Times New Roman"/>
                      </a:endParaRPr>
                    </a:p>
                  </a:txBody>
                  <a:tcPr/>
                </a:tc>
              </a:tr>
              <a:tr h="370840">
                <a:tc>
                  <a:txBody>
                    <a:bodyPr/>
                    <a:lstStyle/>
                    <a:p>
                      <a:r>
                        <a:rPr lang="en-US" dirty="0" smtClean="0"/>
                        <a:t>Voucher</a:t>
                      </a:r>
                      <a:endParaRPr lang="en-US" dirty="0"/>
                    </a:p>
                  </a:txBody>
                  <a:tcPr/>
                </a:tc>
                <a:tc>
                  <a:txBody>
                    <a:bodyPr/>
                    <a:lstStyle/>
                    <a:p>
                      <a:r>
                        <a:rPr lang="en-US" sz="2100" dirty="0" smtClean="0"/>
                        <a:t>Text box to use vouchers</a:t>
                      </a:r>
                      <a:r>
                        <a:rPr lang="en-US" sz="2100" baseline="0" dirty="0" smtClean="0"/>
                        <a:t> and mange them</a:t>
                      </a:r>
                      <a:endParaRPr lang="en-US" sz="2100" dirty="0"/>
                    </a:p>
                  </a:txBody>
                  <a:tcPr/>
                </a:tc>
              </a:tr>
            </a:tbl>
          </a:graphicData>
        </a:graphic>
      </p:graphicFrame>
    </p:spTree>
    <p:extLst>
      <p:ext uri="{BB962C8B-B14F-4D97-AF65-F5344CB8AC3E}">
        <p14:creationId xmlns:p14="http://schemas.microsoft.com/office/powerpoint/2010/main" val="40178416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AEM Commerce – </a:t>
            </a:r>
            <a:r>
              <a:rPr lang="en-AU" dirty="0" smtClean="0"/>
              <a:t>Templates</a:t>
            </a:r>
            <a:endParaRPr lang="en-US" dirty="0"/>
          </a:p>
        </p:txBody>
      </p:sp>
      <p:sp>
        <p:nvSpPr>
          <p:cNvPr id="3" name="Slide Number Placeholder 2"/>
          <p:cNvSpPr>
            <a:spLocks noGrp="1"/>
          </p:cNvSpPr>
          <p:nvPr>
            <p:ph type="sldNum" sz="quarter" idx="12"/>
          </p:nvPr>
        </p:nvSpPr>
        <p:spPr/>
        <p:txBody>
          <a:bodyPr/>
          <a:lstStyle/>
          <a:p>
            <a:pPr algn="ctr"/>
            <a:fld id="{90156F56-D5AE-4C6F-B826-C69D1BC521BB}" type="slidenum">
              <a:rPr lang="en-US" smtClean="0"/>
              <a:pPr algn="ctr"/>
              <a:t>29</a:t>
            </a:fld>
            <a:endParaRPr lang="en-US" dirty="0"/>
          </a:p>
        </p:txBody>
      </p:sp>
      <p:graphicFrame>
        <p:nvGraphicFramePr>
          <p:cNvPr id="6" name="Content Placeholder 5"/>
          <p:cNvGraphicFramePr>
            <a:graphicFrameLocks noGrp="1"/>
          </p:cNvGraphicFramePr>
          <p:nvPr>
            <p:ph idx="4294967295"/>
            <p:extLst>
              <p:ext uri="{D42A27DB-BD31-4B8C-83A1-F6EECF244321}">
                <p14:modId xmlns:p14="http://schemas.microsoft.com/office/powerpoint/2010/main" val="1605613544"/>
              </p:ext>
            </p:extLst>
          </p:nvPr>
        </p:nvGraphicFramePr>
        <p:xfrm>
          <a:off x="304800" y="990600"/>
          <a:ext cx="11579226" cy="5369216"/>
        </p:xfrm>
        <a:graphic>
          <a:graphicData uri="http://schemas.openxmlformats.org/drawingml/2006/table">
            <a:tbl>
              <a:tblPr firstRow="1" bandRow="1">
                <a:tableStyleId>{5C22544A-7EE6-4342-B048-85BDC9FD1C3A}</a:tableStyleId>
              </a:tblPr>
              <a:tblGrid>
                <a:gridCol w="3859742"/>
                <a:gridCol w="3859742"/>
                <a:gridCol w="3859742"/>
              </a:tblGrid>
              <a:tr h="584618">
                <a:tc>
                  <a:txBody>
                    <a:bodyPr/>
                    <a:lstStyle/>
                    <a:p>
                      <a:pPr marL="182880">
                        <a:lnSpc>
                          <a:spcPct val="115000"/>
                        </a:lnSpc>
                        <a:spcAft>
                          <a:spcPts val="0"/>
                        </a:spcAft>
                      </a:pPr>
                      <a:r>
                        <a:rPr lang="en-US" sz="2100" dirty="0">
                          <a:effectLst/>
                        </a:rPr>
                        <a:t>Template name</a:t>
                      </a:r>
                      <a:endParaRPr lang="de-DE" sz="2100" dirty="0">
                        <a:effectLst/>
                        <a:latin typeface="Cambria"/>
                        <a:ea typeface="Cambria"/>
                        <a:cs typeface="Times New Roman"/>
                      </a:endParaRPr>
                    </a:p>
                  </a:txBody>
                  <a:tcPr marL="91416" marR="91416" marT="0" marB="0"/>
                </a:tc>
                <a:tc>
                  <a:txBody>
                    <a:bodyPr/>
                    <a:lstStyle/>
                    <a:p>
                      <a:pPr marL="182880">
                        <a:lnSpc>
                          <a:spcPct val="115000"/>
                        </a:lnSpc>
                        <a:spcAft>
                          <a:spcPts val="0"/>
                        </a:spcAft>
                      </a:pPr>
                      <a:r>
                        <a:rPr lang="en-US" sz="2100">
                          <a:effectLst/>
                        </a:rPr>
                        <a:t>Description</a:t>
                      </a:r>
                      <a:endParaRPr lang="de-DE" sz="2100">
                        <a:effectLst/>
                        <a:latin typeface="Cambria"/>
                        <a:ea typeface="Cambria"/>
                        <a:cs typeface="Times New Roman"/>
                      </a:endParaRPr>
                    </a:p>
                  </a:txBody>
                  <a:tcPr marL="91416" marR="91416" marT="0" marB="0"/>
                </a:tc>
                <a:tc>
                  <a:txBody>
                    <a:bodyPr/>
                    <a:lstStyle/>
                    <a:p>
                      <a:pPr marL="182880">
                        <a:lnSpc>
                          <a:spcPct val="115000"/>
                        </a:lnSpc>
                        <a:spcAft>
                          <a:spcPts val="0"/>
                        </a:spcAft>
                      </a:pPr>
                      <a:r>
                        <a:rPr lang="en-US" sz="2100" dirty="0">
                          <a:effectLst/>
                        </a:rPr>
                        <a:t>Allowed/suggested location</a:t>
                      </a:r>
                      <a:endParaRPr lang="de-DE" sz="2100" dirty="0">
                        <a:effectLst/>
                        <a:latin typeface="Cambria"/>
                        <a:ea typeface="Cambria"/>
                        <a:cs typeface="Times New Roman"/>
                      </a:endParaRPr>
                    </a:p>
                  </a:txBody>
                  <a:tcPr marL="91416" marR="91416" marT="0" marB="0"/>
                </a:tc>
              </a:tr>
              <a:tr h="370840">
                <a:tc>
                  <a:txBody>
                    <a:bodyPr/>
                    <a:lstStyle/>
                    <a:p>
                      <a:pPr marL="182880">
                        <a:lnSpc>
                          <a:spcPct val="115000"/>
                        </a:lnSpc>
                        <a:spcAft>
                          <a:spcPts val="0"/>
                        </a:spcAft>
                      </a:pPr>
                      <a:r>
                        <a:rPr lang="en-US" sz="2100" dirty="0">
                          <a:effectLst/>
                        </a:rPr>
                        <a:t>catalog</a:t>
                      </a:r>
                      <a:endParaRPr lang="de-DE" sz="2100" dirty="0">
                        <a:effectLst/>
                        <a:latin typeface="Cambria"/>
                        <a:ea typeface="Cambria"/>
                        <a:cs typeface="Times New Roman"/>
                      </a:endParaRPr>
                    </a:p>
                  </a:txBody>
                  <a:tcPr marL="91416" marR="91416" marT="0" marB="0"/>
                </a:tc>
                <a:tc>
                  <a:txBody>
                    <a:bodyPr/>
                    <a:lstStyle/>
                    <a:p>
                      <a:pPr marL="182880">
                        <a:lnSpc>
                          <a:spcPct val="115000"/>
                        </a:lnSpc>
                        <a:spcAft>
                          <a:spcPts val="0"/>
                        </a:spcAft>
                      </a:pPr>
                      <a:r>
                        <a:rPr lang="en-US" sz="2100" dirty="0">
                          <a:effectLst/>
                        </a:rPr>
                        <a:t>Catalog blueprint to create a new catalog from product data</a:t>
                      </a:r>
                      <a:endParaRPr lang="de-DE" sz="2100" dirty="0">
                        <a:effectLst/>
                        <a:latin typeface="Cambria"/>
                        <a:ea typeface="Cambria"/>
                        <a:cs typeface="Times New Roman"/>
                      </a:endParaRPr>
                    </a:p>
                  </a:txBody>
                  <a:tcPr marL="91416" marR="91416" marT="0" marB="0"/>
                </a:tc>
                <a:tc>
                  <a:txBody>
                    <a:bodyPr/>
                    <a:lstStyle/>
                    <a:p>
                      <a:pPr marL="182880">
                        <a:lnSpc>
                          <a:spcPct val="115000"/>
                        </a:lnSpc>
                        <a:spcAft>
                          <a:spcPts val="0"/>
                        </a:spcAft>
                      </a:pPr>
                      <a:r>
                        <a:rPr lang="en-US" sz="2100">
                          <a:effectLst/>
                        </a:rPr>
                        <a:t>/content/catalog</a:t>
                      </a:r>
                      <a:endParaRPr lang="de-DE" sz="2100">
                        <a:effectLst/>
                        <a:latin typeface="Cambria"/>
                        <a:ea typeface="Cambria"/>
                        <a:cs typeface="Times New Roman"/>
                      </a:endParaRPr>
                    </a:p>
                  </a:txBody>
                  <a:tcPr marL="91416" marR="91416" marT="0" marB="0"/>
                </a:tc>
              </a:tr>
              <a:tr h="370840">
                <a:tc>
                  <a:txBody>
                    <a:bodyPr/>
                    <a:lstStyle/>
                    <a:p>
                      <a:pPr marL="182880">
                        <a:lnSpc>
                          <a:spcPct val="115000"/>
                        </a:lnSpc>
                        <a:spcAft>
                          <a:spcPts val="0"/>
                        </a:spcAft>
                      </a:pPr>
                      <a:r>
                        <a:rPr lang="en-US" sz="2100">
                          <a:effectLst/>
                        </a:rPr>
                        <a:t>section</a:t>
                      </a:r>
                      <a:endParaRPr lang="de-DE" sz="2100">
                        <a:effectLst/>
                        <a:latin typeface="Cambria"/>
                        <a:ea typeface="Cambria"/>
                        <a:cs typeface="Times New Roman"/>
                      </a:endParaRPr>
                    </a:p>
                  </a:txBody>
                  <a:tcPr marL="91416" marR="91416" marT="0" marB="0"/>
                </a:tc>
                <a:tc>
                  <a:txBody>
                    <a:bodyPr/>
                    <a:lstStyle/>
                    <a:p>
                      <a:pPr marL="182880">
                        <a:lnSpc>
                          <a:spcPct val="115000"/>
                        </a:lnSpc>
                        <a:spcAft>
                          <a:spcPts val="0"/>
                        </a:spcAft>
                      </a:pPr>
                      <a:r>
                        <a:rPr lang="en-US" sz="2100" dirty="0">
                          <a:effectLst/>
                        </a:rPr>
                        <a:t>Catalog section based on product data</a:t>
                      </a:r>
                      <a:endParaRPr lang="de-DE" sz="2100" dirty="0">
                        <a:effectLst/>
                        <a:latin typeface="Cambria"/>
                        <a:ea typeface="Cambria"/>
                        <a:cs typeface="Times New Roman"/>
                      </a:endParaRPr>
                    </a:p>
                  </a:txBody>
                  <a:tcPr marL="91416" marR="91416" marT="0" marB="0"/>
                </a:tc>
                <a:tc>
                  <a:txBody>
                    <a:bodyPr/>
                    <a:lstStyle/>
                    <a:p>
                      <a:pPr marL="182880">
                        <a:lnSpc>
                          <a:spcPct val="115000"/>
                        </a:lnSpc>
                        <a:spcAft>
                          <a:spcPts val="0"/>
                        </a:spcAft>
                      </a:pPr>
                      <a:r>
                        <a:rPr lang="en-US" sz="2100">
                          <a:effectLst/>
                        </a:rPr>
                        <a:t>/content/catalog</a:t>
                      </a:r>
                      <a:endParaRPr lang="de-DE" sz="2100">
                        <a:effectLst/>
                        <a:latin typeface="Cambria"/>
                        <a:ea typeface="Cambria"/>
                        <a:cs typeface="Times New Roman"/>
                      </a:endParaRPr>
                    </a:p>
                  </a:txBody>
                  <a:tcPr marL="91416" marR="91416" marT="0" marB="0"/>
                </a:tc>
              </a:tr>
              <a:tr h="370840">
                <a:tc>
                  <a:txBody>
                    <a:bodyPr/>
                    <a:lstStyle/>
                    <a:p>
                      <a:pPr marL="182880">
                        <a:lnSpc>
                          <a:spcPct val="115000"/>
                        </a:lnSpc>
                        <a:spcAft>
                          <a:spcPts val="0"/>
                        </a:spcAft>
                      </a:pPr>
                      <a:r>
                        <a:rPr lang="en-US" sz="2100" dirty="0">
                          <a:effectLst/>
                        </a:rPr>
                        <a:t>voucher</a:t>
                      </a:r>
                      <a:endParaRPr lang="de-DE" sz="2100" dirty="0">
                        <a:effectLst/>
                        <a:latin typeface="Cambria"/>
                        <a:ea typeface="Cambria"/>
                        <a:cs typeface="Times New Roman"/>
                      </a:endParaRPr>
                    </a:p>
                  </a:txBody>
                  <a:tcPr marL="91416" marR="91416" marT="0" marB="0"/>
                </a:tc>
                <a:tc>
                  <a:txBody>
                    <a:bodyPr/>
                    <a:lstStyle/>
                    <a:p>
                      <a:pPr marL="182880">
                        <a:lnSpc>
                          <a:spcPct val="115000"/>
                        </a:lnSpc>
                        <a:spcAft>
                          <a:spcPts val="0"/>
                        </a:spcAft>
                      </a:pPr>
                      <a:r>
                        <a:rPr lang="en-US" sz="2100" dirty="0">
                          <a:effectLst/>
                        </a:rPr>
                        <a:t>Voucher which can be redeemed for a discount on a shopping cart. Default voucher implementation uses a promotion to specify the actual discount.</a:t>
                      </a:r>
                      <a:endParaRPr lang="de-DE" sz="2100" dirty="0">
                        <a:effectLst/>
                        <a:latin typeface="Cambria"/>
                        <a:ea typeface="Cambria"/>
                        <a:cs typeface="Times New Roman"/>
                      </a:endParaRPr>
                    </a:p>
                  </a:txBody>
                  <a:tcPr marL="91416" marR="91416" marT="0" marB="0"/>
                </a:tc>
                <a:tc>
                  <a:txBody>
                    <a:bodyPr/>
                    <a:lstStyle/>
                    <a:p>
                      <a:pPr marL="182880">
                        <a:lnSpc>
                          <a:spcPct val="115000"/>
                        </a:lnSpc>
                        <a:spcAft>
                          <a:spcPts val="0"/>
                        </a:spcAft>
                      </a:pPr>
                      <a:r>
                        <a:rPr lang="en-US" sz="2100" dirty="0">
                          <a:effectLst/>
                        </a:rPr>
                        <a:t> </a:t>
                      </a:r>
                      <a:endParaRPr lang="de-DE" sz="2100" dirty="0">
                        <a:effectLst/>
                        <a:latin typeface="Cambria"/>
                        <a:ea typeface="Cambria"/>
                        <a:cs typeface="Times New Roman"/>
                      </a:endParaRPr>
                    </a:p>
                  </a:txBody>
                  <a:tcPr marL="91416" marR="91416" marT="0" marB="0"/>
                </a:tc>
              </a:tr>
              <a:tr h="370840">
                <a:tc>
                  <a:txBody>
                    <a:bodyPr/>
                    <a:lstStyle/>
                    <a:p>
                      <a:pPr marL="182880">
                        <a:lnSpc>
                          <a:spcPct val="115000"/>
                        </a:lnSpc>
                        <a:spcAft>
                          <a:spcPts val="0"/>
                        </a:spcAft>
                      </a:pPr>
                      <a:r>
                        <a:rPr lang="en-US" sz="2100">
                          <a:effectLst/>
                        </a:rPr>
                        <a:t>promotion</a:t>
                      </a:r>
                      <a:endParaRPr lang="de-DE" sz="2100">
                        <a:effectLst/>
                        <a:latin typeface="Cambria"/>
                        <a:ea typeface="Cambria"/>
                        <a:cs typeface="Times New Roman"/>
                      </a:endParaRPr>
                    </a:p>
                  </a:txBody>
                  <a:tcPr marL="91416" marR="91416" marT="0" marB="0"/>
                </a:tc>
                <a:tc>
                  <a:txBody>
                    <a:bodyPr/>
                    <a:lstStyle/>
                    <a:p>
                      <a:pPr marL="182880">
                        <a:lnSpc>
                          <a:spcPct val="115000"/>
                        </a:lnSpc>
                        <a:spcAft>
                          <a:spcPts val="0"/>
                        </a:spcAft>
                      </a:pPr>
                      <a:r>
                        <a:rPr lang="en-US" sz="2100">
                          <a:effectLst/>
                        </a:rPr>
                        <a:t>Promotion to give a discount based on the user segment or redeemed vouchers.</a:t>
                      </a:r>
                      <a:endParaRPr lang="de-DE" sz="2100">
                        <a:effectLst/>
                        <a:latin typeface="Cambria"/>
                        <a:ea typeface="Cambria"/>
                        <a:cs typeface="Times New Roman"/>
                      </a:endParaRPr>
                    </a:p>
                  </a:txBody>
                  <a:tcPr marL="91416" marR="91416" marT="0" marB="0"/>
                </a:tc>
                <a:tc>
                  <a:txBody>
                    <a:bodyPr/>
                    <a:lstStyle/>
                    <a:p>
                      <a:pPr marL="182880">
                        <a:lnSpc>
                          <a:spcPct val="115000"/>
                        </a:lnSpc>
                        <a:spcAft>
                          <a:spcPts val="0"/>
                        </a:spcAft>
                      </a:pPr>
                      <a:r>
                        <a:rPr lang="en-US" sz="2100" dirty="0">
                          <a:effectLst/>
                        </a:rPr>
                        <a:t>/content/campaigns</a:t>
                      </a:r>
                      <a:endParaRPr lang="de-DE" sz="2100" dirty="0">
                        <a:effectLst/>
                        <a:latin typeface="Cambria"/>
                        <a:ea typeface="Cambria"/>
                        <a:cs typeface="Times New Roman"/>
                      </a:endParaRPr>
                    </a:p>
                  </a:txBody>
                  <a:tcPr marL="91416" marR="91416" marT="0" marB="0"/>
                </a:tc>
              </a:tr>
            </a:tbl>
          </a:graphicData>
        </a:graphic>
      </p:graphicFrame>
    </p:spTree>
    <p:extLst>
      <p:ext uri="{BB962C8B-B14F-4D97-AF65-F5344CB8AC3E}">
        <p14:creationId xmlns:p14="http://schemas.microsoft.com/office/powerpoint/2010/main" val="26380515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
          </p:nvPr>
        </p:nvSpPr>
        <p:spPr/>
        <p:txBody>
          <a:bodyPr/>
          <a:lstStyle/>
          <a:p>
            <a:pPr algn="ctr"/>
            <a:fld id="{90156F56-D5AE-4C6F-B826-C69D1BC521BB}" type="slidenum">
              <a:rPr lang="en-US" smtClean="0"/>
              <a:pPr algn="ctr"/>
              <a:t>3</a:t>
            </a:fld>
            <a:endParaRPr lang="en-US" dirty="0"/>
          </a:p>
        </p:txBody>
      </p:sp>
      <p:grpSp>
        <p:nvGrpSpPr>
          <p:cNvPr id="9" name="Group 8"/>
          <p:cNvGrpSpPr/>
          <p:nvPr/>
        </p:nvGrpSpPr>
        <p:grpSpPr>
          <a:xfrm>
            <a:off x="644878" y="760362"/>
            <a:ext cx="4241236" cy="5052467"/>
            <a:chOff x="9439987" y="3165584"/>
            <a:chExt cx="2494892" cy="3077557"/>
          </a:xfrm>
        </p:grpSpPr>
        <p:pic>
          <p:nvPicPr>
            <p:cNvPr id="10" name="Picture 9" descr="Business_Card_Back.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39987" y="3165584"/>
              <a:ext cx="1630719" cy="2846569"/>
            </a:xfrm>
            <a:prstGeom prst="rect">
              <a:avLst/>
            </a:prstGeom>
            <a:effectLst>
              <a:reflection stA="50000" endPos="75000" dist="12700" dir="5400000" sy="-100000" algn="bl" rotWithShape="0"/>
            </a:effectLst>
          </p:spPr>
        </p:pic>
        <p:pic>
          <p:nvPicPr>
            <p:cNvPr id="11" name="Picture 10"/>
            <p:cNvPicPr>
              <a:picLocks noChangeArrowheads="1"/>
            </p:cNvPicPr>
            <p:nvPr/>
          </p:nvPicPr>
          <p:blipFill>
            <a:blip r:embed="rId3"/>
            <a:srcRect r="452" b="3084"/>
            <a:stretch>
              <a:fillRect/>
            </a:stretch>
          </p:blipFill>
          <p:spPr bwMode="auto">
            <a:xfrm>
              <a:off x="10093458" y="3384986"/>
              <a:ext cx="1841421" cy="2858155"/>
            </a:xfrm>
            <a:prstGeom prst="rect">
              <a:avLst/>
            </a:prstGeom>
            <a:noFill/>
            <a:ln w="12700" cap="rnd">
              <a:noFill/>
              <a:round/>
              <a:headEnd/>
              <a:tailEnd/>
            </a:ln>
          </p:spPr>
        </p:pic>
        <p:grpSp>
          <p:nvGrpSpPr>
            <p:cNvPr id="12" name="Group 11"/>
            <p:cNvGrpSpPr>
              <a:grpSpLocks/>
            </p:cNvGrpSpPr>
            <p:nvPr/>
          </p:nvGrpSpPr>
          <p:grpSpPr bwMode="auto">
            <a:xfrm>
              <a:off x="10245190" y="3544789"/>
              <a:ext cx="1381729" cy="2591279"/>
              <a:chOff x="0" y="0"/>
              <a:chExt cx="2568" cy="4816"/>
            </a:xfrm>
          </p:grpSpPr>
          <p:sp>
            <p:nvSpPr>
              <p:cNvPr id="18" name="Rectangle 9"/>
              <p:cNvSpPr>
                <a:spLocks/>
              </p:cNvSpPr>
              <p:nvPr/>
            </p:nvSpPr>
            <p:spPr bwMode="auto">
              <a:xfrm>
                <a:off x="0" y="0"/>
                <a:ext cx="2464" cy="3760"/>
              </a:xfrm>
              <a:prstGeom prst="rect">
                <a:avLst/>
              </a:prstGeom>
              <a:solidFill>
                <a:srgbClr val="FFFFFF"/>
              </a:solidFill>
              <a:ln w="25400">
                <a:noFill/>
                <a:miter lim="800000"/>
                <a:headEnd/>
                <a:tailEnd/>
              </a:ln>
            </p:spPr>
            <p:txBody>
              <a:bodyPr lIns="0" tIns="0" rIns="0" bIns="0"/>
              <a:lstStyle/>
              <a:p>
                <a:pPr defTabSz="914400">
                  <a:defRPr/>
                </a:pPr>
                <a:endParaRPr lang="en-US" sz="1600">
                  <a:solidFill>
                    <a:srgbClr val="000000"/>
                  </a:solidFill>
                  <a:latin typeface="Adobe Clean"/>
                </a:endParaRPr>
              </a:p>
            </p:txBody>
          </p:sp>
          <p:sp>
            <p:nvSpPr>
              <p:cNvPr id="19" name="Rectangle 10"/>
              <p:cNvSpPr>
                <a:spLocks/>
              </p:cNvSpPr>
              <p:nvPr/>
            </p:nvSpPr>
            <p:spPr bwMode="auto">
              <a:xfrm>
                <a:off x="896" y="1056"/>
                <a:ext cx="1672" cy="3760"/>
              </a:xfrm>
              <a:prstGeom prst="rect">
                <a:avLst/>
              </a:prstGeom>
              <a:solidFill>
                <a:srgbClr val="FFFFFF"/>
              </a:solidFill>
              <a:ln w="25400">
                <a:noFill/>
                <a:miter lim="800000"/>
                <a:headEnd/>
                <a:tailEnd/>
              </a:ln>
            </p:spPr>
            <p:txBody>
              <a:bodyPr lIns="0" tIns="0" rIns="0" bIns="0"/>
              <a:lstStyle/>
              <a:p>
                <a:pPr defTabSz="914400">
                  <a:defRPr/>
                </a:pPr>
                <a:endParaRPr lang="en-US" sz="1600">
                  <a:solidFill>
                    <a:srgbClr val="000000"/>
                  </a:solidFill>
                  <a:latin typeface="Adobe Clean"/>
                </a:endParaRPr>
              </a:p>
            </p:txBody>
          </p:sp>
        </p:grpSp>
        <p:sp>
          <p:nvSpPr>
            <p:cNvPr id="15" name="Rectangle 14"/>
            <p:cNvSpPr>
              <a:spLocks/>
            </p:cNvSpPr>
            <p:nvPr/>
          </p:nvSpPr>
          <p:spPr bwMode="auto">
            <a:xfrm>
              <a:off x="10293614" y="3579224"/>
              <a:ext cx="1083031" cy="149978"/>
            </a:xfrm>
            <a:prstGeom prst="rect">
              <a:avLst/>
            </a:prstGeom>
            <a:noFill/>
            <a:ln w="12700">
              <a:noFill/>
              <a:miter lim="800000"/>
              <a:headEnd/>
              <a:tailEnd/>
            </a:ln>
          </p:spPr>
          <p:txBody>
            <a:bodyPr wrap="none" lIns="0" tIns="0" rIns="0" bIns="0">
              <a:spAutoFit/>
            </a:bodyPr>
            <a:lstStyle/>
            <a:p>
              <a:pPr defTabSz="914400">
                <a:defRPr/>
              </a:pPr>
              <a:r>
                <a:rPr lang="en-US" sz="1600" b="1" dirty="0" smtClean="0">
                  <a:solidFill>
                    <a:srgbClr val="4D4D4D"/>
                  </a:solidFill>
                  <a:latin typeface="Adobe Clean" pitchFamily="34" charset="0"/>
                  <a:ea typeface="ＭＳ Ｐゴシック" charset="-128"/>
                  <a:sym typeface="Adobe Clean" pitchFamily="34" charset="0"/>
                </a:rPr>
                <a:t>Varun Venkataraman</a:t>
              </a:r>
              <a:endParaRPr lang="en-US" sz="1600" b="1" dirty="0">
                <a:solidFill>
                  <a:srgbClr val="4D4D4D"/>
                </a:solidFill>
                <a:latin typeface="Adobe Clean" pitchFamily="34" charset="0"/>
                <a:ea typeface="ＭＳ Ｐゴシック" charset="-128"/>
                <a:sym typeface="Adobe Clean" pitchFamily="34" charset="0"/>
              </a:endParaRPr>
            </a:p>
          </p:txBody>
        </p:sp>
        <p:sp>
          <p:nvSpPr>
            <p:cNvPr id="16" name="Rectangle 15"/>
            <p:cNvSpPr>
              <a:spLocks/>
            </p:cNvSpPr>
            <p:nvPr/>
          </p:nvSpPr>
          <p:spPr bwMode="auto">
            <a:xfrm>
              <a:off x="10293615" y="3771913"/>
              <a:ext cx="1124009" cy="149978"/>
            </a:xfrm>
            <a:prstGeom prst="rect">
              <a:avLst/>
            </a:prstGeom>
            <a:noFill/>
            <a:ln w="12700">
              <a:noFill/>
              <a:miter lim="800000"/>
              <a:headEnd/>
              <a:tailEnd/>
            </a:ln>
          </p:spPr>
          <p:txBody>
            <a:bodyPr wrap="none" lIns="0" tIns="0" rIns="0" bIns="0">
              <a:spAutoFit/>
            </a:bodyPr>
            <a:lstStyle/>
            <a:p>
              <a:pPr defTabSz="914400">
                <a:defRPr/>
              </a:pPr>
              <a:r>
                <a:rPr lang="en-US" sz="1600" dirty="0" smtClean="0">
                  <a:solidFill>
                    <a:srgbClr val="4D4D4D"/>
                  </a:solidFill>
                  <a:latin typeface="Adobe Clean" pitchFamily="34" charset="0"/>
                  <a:ea typeface="ＭＳ Ｐゴシック" charset="-128"/>
                  <a:sym typeface="Adobe Clean" pitchFamily="34" charset="0"/>
                </a:rPr>
                <a:t>SENIOR CONSULTANT</a:t>
              </a:r>
              <a:endParaRPr lang="en-US" sz="1600" dirty="0">
                <a:solidFill>
                  <a:srgbClr val="4D4D4D"/>
                </a:solidFill>
                <a:latin typeface="Adobe Clean" pitchFamily="34" charset="0"/>
                <a:ea typeface="ＭＳ Ｐゴシック" charset="-128"/>
                <a:sym typeface="Adobe Clean" pitchFamily="34" charset="0"/>
              </a:endParaRPr>
            </a:p>
          </p:txBody>
        </p:sp>
        <p:sp>
          <p:nvSpPr>
            <p:cNvPr id="17" name="Rectangle 16"/>
            <p:cNvSpPr>
              <a:spLocks/>
            </p:cNvSpPr>
            <p:nvPr/>
          </p:nvSpPr>
          <p:spPr bwMode="auto">
            <a:xfrm>
              <a:off x="10293615" y="4247052"/>
              <a:ext cx="1436195" cy="1649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spAutoFit/>
            </a:bodyPr>
            <a:lstStyle/>
            <a:p>
              <a:pPr defTabSz="914400"/>
              <a:r>
                <a:rPr lang="en-US" sz="1600" b="1" dirty="0">
                  <a:solidFill>
                    <a:srgbClr val="4D4D4D"/>
                  </a:solidFill>
                  <a:latin typeface="Adobe Clean" pitchFamily="34" charset="0"/>
                  <a:ea typeface="MS PGothic" pitchFamily="34" charset="-128"/>
                  <a:sym typeface="Adobe Clean" pitchFamily="34" charset="0"/>
                </a:rPr>
                <a:t>Adobe</a:t>
              </a:r>
            </a:p>
            <a:p>
              <a:pPr defTabSz="914400"/>
              <a:r>
                <a:rPr lang="en-US" sz="1600" dirty="0">
                  <a:solidFill>
                    <a:srgbClr val="4D4D4D"/>
                  </a:solidFill>
                  <a:latin typeface="Adobe Clean" pitchFamily="34" charset="0"/>
                  <a:ea typeface="MS PGothic" pitchFamily="34" charset="-128"/>
                  <a:sym typeface="Adobe Clean" pitchFamily="34" charset="0"/>
                </a:rPr>
                <a:t>Suite 1001, </a:t>
              </a:r>
              <a:endParaRPr lang="en-US" sz="1600" dirty="0" smtClean="0">
                <a:solidFill>
                  <a:srgbClr val="4D4D4D"/>
                </a:solidFill>
                <a:latin typeface="Adobe Clean" pitchFamily="34" charset="0"/>
                <a:ea typeface="MS PGothic" pitchFamily="34" charset="-128"/>
                <a:sym typeface="Adobe Clean" pitchFamily="34" charset="0"/>
              </a:endParaRPr>
            </a:p>
            <a:p>
              <a:pPr defTabSz="914400"/>
              <a:r>
                <a:rPr lang="en-US" sz="1600" dirty="0" smtClean="0">
                  <a:solidFill>
                    <a:srgbClr val="4D4D4D"/>
                  </a:solidFill>
                  <a:latin typeface="Adobe Clean" pitchFamily="34" charset="0"/>
                  <a:ea typeface="MS PGothic" pitchFamily="34" charset="-128"/>
                  <a:sym typeface="Adobe Clean" pitchFamily="34" charset="0"/>
                </a:rPr>
                <a:t>1 </a:t>
              </a:r>
              <a:r>
                <a:rPr lang="en-US" sz="1600" dirty="0">
                  <a:solidFill>
                    <a:srgbClr val="4D4D4D"/>
                  </a:solidFill>
                  <a:latin typeface="Adobe Clean" pitchFamily="34" charset="0"/>
                  <a:ea typeface="MS PGothic" pitchFamily="34" charset="-128"/>
                  <a:sym typeface="Adobe Clean" pitchFamily="34" charset="0"/>
                </a:rPr>
                <a:t>Queens Road, </a:t>
              </a:r>
              <a:endParaRPr lang="en-US" sz="1600" dirty="0" smtClean="0">
                <a:solidFill>
                  <a:srgbClr val="4D4D4D"/>
                </a:solidFill>
                <a:latin typeface="Adobe Clean" pitchFamily="34" charset="0"/>
                <a:ea typeface="MS PGothic" pitchFamily="34" charset="-128"/>
                <a:sym typeface="Adobe Clean" pitchFamily="34" charset="0"/>
              </a:endParaRPr>
            </a:p>
            <a:p>
              <a:pPr defTabSz="914400"/>
              <a:r>
                <a:rPr lang="en-US" sz="1600" dirty="0" smtClean="0">
                  <a:solidFill>
                    <a:srgbClr val="4D4D4D"/>
                  </a:solidFill>
                  <a:latin typeface="Adobe Clean" pitchFamily="34" charset="0"/>
                  <a:ea typeface="MS PGothic" pitchFamily="34" charset="-128"/>
                  <a:sym typeface="Adobe Clean" pitchFamily="34" charset="0"/>
                </a:rPr>
                <a:t>Melbourne</a:t>
              </a:r>
            </a:p>
            <a:p>
              <a:pPr defTabSz="914400"/>
              <a:r>
                <a:rPr lang="en-US" sz="1600" dirty="0" smtClean="0">
                  <a:solidFill>
                    <a:srgbClr val="4D4D4D"/>
                  </a:solidFill>
                  <a:latin typeface="Adobe Clean" pitchFamily="34" charset="0"/>
                  <a:ea typeface="MS PGothic" pitchFamily="34" charset="-128"/>
                  <a:sym typeface="Adobe Clean" pitchFamily="34" charset="0"/>
                </a:rPr>
                <a:t>Victoria</a:t>
              </a:r>
            </a:p>
            <a:p>
              <a:pPr defTabSz="914400"/>
              <a:endParaRPr lang="en-US" sz="1600" dirty="0">
                <a:solidFill>
                  <a:srgbClr val="4D4D4D"/>
                </a:solidFill>
                <a:latin typeface="Adobe Clean" pitchFamily="34" charset="0"/>
                <a:ea typeface="MS PGothic" pitchFamily="34" charset="-128"/>
                <a:sym typeface="Adobe Clean" pitchFamily="34" charset="0"/>
              </a:endParaRPr>
            </a:p>
            <a:p>
              <a:pPr defTabSz="914400"/>
              <a:endParaRPr lang="en-US" sz="1600" dirty="0">
                <a:solidFill>
                  <a:srgbClr val="4D4D4D"/>
                </a:solidFill>
                <a:latin typeface="Adobe Clean" pitchFamily="34" charset="0"/>
                <a:ea typeface="MS PGothic" pitchFamily="34" charset="-128"/>
                <a:sym typeface="Adobe Clean" pitchFamily="34" charset="0"/>
              </a:endParaRPr>
            </a:p>
            <a:p>
              <a:pPr defTabSz="914400"/>
              <a:r>
                <a:rPr lang="en-US" sz="1600" dirty="0" smtClean="0">
                  <a:solidFill>
                    <a:srgbClr val="4D4D4D"/>
                  </a:solidFill>
                  <a:latin typeface="Adobe Clean" pitchFamily="34" charset="0"/>
                  <a:ea typeface="MS PGothic" pitchFamily="34" charset="-128"/>
                  <a:sym typeface="Adobe Clean" pitchFamily="34" charset="0"/>
                  <a:hlinkClick r:id="rId4"/>
                </a:rPr>
                <a:t>vvenkata@adobe.com</a:t>
              </a:r>
              <a:endParaRPr lang="en-US" sz="1600" dirty="0" smtClean="0">
                <a:solidFill>
                  <a:srgbClr val="4D4D4D"/>
                </a:solidFill>
                <a:latin typeface="Adobe Clean" pitchFamily="34" charset="0"/>
                <a:ea typeface="MS PGothic" pitchFamily="34" charset="-128"/>
                <a:sym typeface="Adobe Clean" pitchFamily="34" charset="0"/>
              </a:endParaRPr>
            </a:p>
            <a:p>
              <a:r>
                <a:rPr lang="en-US" sz="1600" dirty="0">
                  <a:solidFill>
                    <a:srgbClr val="4D4D4D"/>
                  </a:solidFill>
                  <a:latin typeface="Adobe Clean" pitchFamily="34" charset="0"/>
                  <a:ea typeface="MS PGothic" pitchFamily="34" charset="-128"/>
                  <a:sym typeface="Adobe Clean" pitchFamily="34" charset="0"/>
                  <a:hlinkClick r:id="rId5"/>
                </a:rPr>
                <a:t>http://</a:t>
              </a:r>
              <a:r>
                <a:rPr lang="en-US" sz="1600" dirty="0" smtClean="0">
                  <a:solidFill>
                    <a:srgbClr val="4D4D4D"/>
                  </a:solidFill>
                  <a:latin typeface="Adobe Clean" pitchFamily="34" charset="0"/>
                  <a:ea typeface="MS PGothic" pitchFamily="34" charset="-128"/>
                  <a:sym typeface="Adobe Clean" pitchFamily="34" charset="0"/>
                  <a:hlinkClick r:id="rId5"/>
                </a:rPr>
                <a:t>twitter.com/varunstech</a:t>
              </a:r>
              <a:r>
                <a:rPr lang="en-US" sz="1600" dirty="0" smtClean="0">
                  <a:solidFill>
                    <a:srgbClr val="4D4D4D"/>
                  </a:solidFill>
                  <a:latin typeface="Adobe Clean" pitchFamily="34" charset="0"/>
                  <a:ea typeface="MS PGothic" pitchFamily="34" charset="-128"/>
                  <a:sym typeface="Adobe Clean" pitchFamily="34" charset="0"/>
                </a:rPr>
                <a:t> </a:t>
              </a:r>
              <a:endParaRPr lang="en-US" sz="1600" dirty="0">
                <a:solidFill>
                  <a:srgbClr val="4D4D4D"/>
                </a:solidFill>
                <a:latin typeface="Adobe Clean" pitchFamily="34" charset="0"/>
                <a:ea typeface="MS PGothic" pitchFamily="34" charset="-128"/>
                <a:sym typeface="Adobe Clean" pitchFamily="34" charset="0"/>
              </a:endParaRPr>
            </a:p>
            <a:p>
              <a:pPr defTabSz="914400"/>
              <a:endParaRPr lang="en-US" sz="1600" dirty="0">
                <a:solidFill>
                  <a:srgbClr val="4D4D4D"/>
                </a:solidFill>
                <a:latin typeface="Adobe Clean" pitchFamily="34" charset="0"/>
                <a:ea typeface="MS PGothic" pitchFamily="34" charset="-128"/>
                <a:sym typeface="Adobe Clean" pitchFamily="34" charset="0"/>
              </a:endParaRPr>
            </a:p>
            <a:p>
              <a:pPr defTabSz="914400"/>
              <a:endParaRPr lang="en-US" sz="1600" dirty="0">
                <a:solidFill>
                  <a:srgbClr val="4D4D4D"/>
                </a:solidFill>
                <a:latin typeface="Adobe Clean" pitchFamily="34" charset="0"/>
                <a:ea typeface="MS PGothic" pitchFamily="34" charset="-128"/>
                <a:sym typeface="Adobe Clean" pitchFamily="34" charset="0"/>
              </a:endParaRPr>
            </a:p>
          </p:txBody>
        </p:sp>
      </p:grpSp>
      <p:grpSp>
        <p:nvGrpSpPr>
          <p:cNvPr id="20" name="Group 19"/>
          <p:cNvGrpSpPr/>
          <p:nvPr/>
        </p:nvGrpSpPr>
        <p:grpSpPr>
          <a:xfrm>
            <a:off x="7451222" y="736979"/>
            <a:ext cx="4241236" cy="5052467"/>
            <a:chOff x="9439987" y="3165584"/>
            <a:chExt cx="2494892" cy="3077557"/>
          </a:xfrm>
        </p:grpSpPr>
        <p:pic>
          <p:nvPicPr>
            <p:cNvPr id="21" name="Picture 20" descr="Business_Card_Back.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39987" y="3165584"/>
              <a:ext cx="1630719" cy="2846569"/>
            </a:xfrm>
            <a:prstGeom prst="rect">
              <a:avLst/>
            </a:prstGeom>
            <a:effectLst>
              <a:reflection stA="50000" endPos="75000" dist="12700" dir="5400000" sy="-100000" algn="bl" rotWithShape="0"/>
            </a:effectLst>
          </p:spPr>
        </p:pic>
        <p:pic>
          <p:nvPicPr>
            <p:cNvPr id="22" name="Picture 21"/>
            <p:cNvPicPr>
              <a:picLocks noChangeArrowheads="1"/>
            </p:cNvPicPr>
            <p:nvPr/>
          </p:nvPicPr>
          <p:blipFill>
            <a:blip r:embed="rId3"/>
            <a:srcRect r="452" b="3084"/>
            <a:stretch>
              <a:fillRect/>
            </a:stretch>
          </p:blipFill>
          <p:spPr bwMode="auto">
            <a:xfrm>
              <a:off x="10093458" y="3384986"/>
              <a:ext cx="1841421" cy="2858155"/>
            </a:xfrm>
            <a:prstGeom prst="rect">
              <a:avLst/>
            </a:prstGeom>
            <a:noFill/>
            <a:ln w="12700" cap="rnd">
              <a:noFill/>
              <a:round/>
              <a:headEnd/>
              <a:tailEnd/>
            </a:ln>
          </p:spPr>
        </p:pic>
        <p:grpSp>
          <p:nvGrpSpPr>
            <p:cNvPr id="23" name="Group 22"/>
            <p:cNvGrpSpPr>
              <a:grpSpLocks/>
            </p:cNvGrpSpPr>
            <p:nvPr/>
          </p:nvGrpSpPr>
          <p:grpSpPr bwMode="auto">
            <a:xfrm>
              <a:off x="10245190" y="3544789"/>
              <a:ext cx="1381729" cy="2591279"/>
              <a:chOff x="0" y="0"/>
              <a:chExt cx="2568" cy="4816"/>
            </a:xfrm>
          </p:grpSpPr>
          <p:sp>
            <p:nvSpPr>
              <p:cNvPr id="27" name="Rectangle 9"/>
              <p:cNvSpPr>
                <a:spLocks/>
              </p:cNvSpPr>
              <p:nvPr/>
            </p:nvSpPr>
            <p:spPr bwMode="auto">
              <a:xfrm>
                <a:off x="0" y="0"/>
                <a:ext cx="2464" cy="3760"/>
              </a:xfrm>
              <a:prstGeom prst="rect">
                <a:avLst/>
              </a:prstGeom>
              <a:solidFill>
                <a:srgbClr val="FFFFFF"/>
              </a:solidFill>
              <a:ln w="25400">
                <a:noFill/>
                <a:miter lim="800000"/>
                <a:headEnd/>
                <a:tailEnd/>
              </a:ln>
            </p:spPr>
            <p:txBody>
              <a:bodyPr lIns="0" tIns="0" rIns="0" bIns="0"/>
              <a:lstStyle/>
              <a:p>
                <a:pPr defTabSz="914400">
                  <a:defRPr/>
                </a:pPr>
                <a:endParaRPr lang="en-US" sz="1600">
                  <a:solidFill>
                    <a:srgbClr val="000000"/>
                  </a:solidFill>
                  <a:latin typeface="Adobe Clean"/>
                </a:endParaRPr>
              </a:p>
            </p:txBody>
          </p:sp>
          <p:sp>
            <p:nvSpPr>
              <p:cNvPr id="28" name="Rectangle 10"/>
              <p:cNvSpPr>
                <a:spLocks/>
              </p:cNvSpPr>
              <p:nvPr/>
            </p:nvSpPr>
            <p:spPr bwMode="auto">
              <a:xfrm>
                <a:off x="896" y="1056"/>
                <a:ext cx="1672" cy="3760"/>
              </a:xfrm>
              <a:prstGeom prst="rect">
                <a:avLst/>
              </a:prstGeom>
              <a:solidFill>
                <a:srgbClr val="FFFFFF"/>
              </a:solidFill>
              <a:ln w="25400">
                <a:noFill/>
                <a:miter lim="800000"/>
                <a:headEnd/>
                <a:tailEnd/>
              </a:ln>
            </p:spPr>
            <p:txBody>
              <a:bodyPr lIns="0" tIns="0" rIns="0" bIns="0"/>
              <a:lstStyle/>
              <a:p>
                <a:pPr defTabSz="914400">
                  <a:defRPr/>
                </a:pPr>
                <a:endParaRPr lang="en-US" sz="1600">
                  <a:solidFill>
                    <a:srgbClr val="000000"/>
                  </a:solidFill>
                  <a:latin typeface="Adobe Clean"/>
                </a:endParaRPr>
              </a:p>
            </p:txBody>
          </p:sp>
        </p:grpSp>
        <p:sp>
          <p:nvSpPr>
            <p:cNvPr id="24" name="Rectangle 23"/>
            <p:cNvSpPr>
              <a:spLocks/>
            </p:cNvSpPr>
            <p:nvPr/>
          </p:nvSpPr>
          <p:spPr bwMode="auto">
            <a:xfrm>
              <a:off x="10293614" y="3579224"/>
              <a:ext cx="550689" cy="149978"/>
            </a:xfrm>
            <a:prstGeom prst="rect">
              <a:avLst/>
            </a:prstGeom>
            <a:noFill/>
            <a:ln w="12700">
              <a:noFill/>
              <a:miter lim="800000"/>
              <a:headEnd/>
              <a:tailEnd/>
            </a:ln>
          </p:spPr>
          <p:txBody>
            <a:bodyPr wrap="none" lIns="0" tIns="0" rIns="0" bIns="0">
              <a:spAutoFit/>
            </a:bodyPr>
            <a:lstStyle/>
            <a:p>
              <a:pPr defTabSz="914400">
                <a:defRPr/>
              </a:pPr>
              <a:r>
                <a:rPr lang="en-US" sz="1600" b="1" dirty="0" smtClean="0">
                  <a:solidFill>
                    <a:srgbClr val="4D4D4D"/>
                  </a:solidFill>
                  <a:latin typeface="Adobe Clean" pitchFamily="34" charset="0"/>
                  <a:ea typeface="ＭＳ Ｐゴシック" charset="-128"/>
                  <a:sym typeface="Adobe Clean" pitchFamily="34" charset="0"/>
                </a:rPr>
                <a:t>Mark </a:t>
              </a:r>
              <a:r>
                <a:rPr lang="en-US" sz="1600" b="1" dirty="0" err="1" smtClean="0">
                  <a:solidFill>
                    <a:srgbClr val="4D4D4D"/>
                  </a:solidFill>
                  <a:latin typeface="Adobe Clean" pitchFamily="34" charset="0"/>
                  <a:ea typeface="ＭＳ Ｐゴシック" charset="-128"/>
                  <a:sym typeface="Adobe Clean" pitchFamily="34" charset="0"/>
                </a:rPr>
                <a:t>Szulc</a:t>
              </a:r>
              <a:endParaRPr lang="en-US" sz="1600" b="1" dirty="0">
                <a:solidFill>
                  <a:srgbClr val="4D4D4D"/>
                </a:solidFill>
                <a:latin typeface="Adobe Clean" pitchFamily="34" charset="0"/>
                <a:ea typeface="ＭＳ Ｐゴシック" charset="-128"/>
                <a:sym typeface="Adobe Clean" pitchFamily="34" charset="0"/>
              </a:endParaRPr>
            </a:p>
          </p:txBody>
        </p:sp>
        <p:sp>
          <p:nvSpPr>
            <p:cNvPr id="25" name="Rectangle 24"/>
            <p:cNvSpPr>
              <a:spLocks/>
            </p:cNvSpPr>
            <p:nvPr/>
          </p:nvSpPr>
          <p:spPr bwMode="auto">
            <a:xfrm>
              <a:off x="10283239" y="3771913"/>
              <a:ext cx="1274883" cy="149978"/>
            </a:xfrm>
            <a:prstGeom prst="rect">
              <a:avLst/>
            </a:prstGeom>
            <a:noFill/>
            <a:ln w="12700">
              <a:noFill/>
              <a:miter lim="800000"/>
              <a:headEnd/>
              <a:tailEnd/>
            </a:ln>
          </p:spPr>
          <p:txBody>
            <a:bodyPr wrap="none" lIns="0" tIns="0" rIns="0" bIns="0">
              <a:spAutoFit/>
            </a:bodyPr>
            <a:lstStyle/>
            <a:p>
              <a:pPr defTabSz="914400">
                <a:defRPr/>
              </a:pPr>
              <a:r>
                <a:rPr lang="en-US" sz="1600" dirty="0" smtClean="0">
                  <a:solidFill>
                    <a:srgbClr val="4D4D4D"/>
                  </a:solidFill>
                  <a:latin typeface="Adobe Clean" pitchFamily="34" charset="0"/>
                  <a:ea typeface="ＭＳ Ｐゴシック" charset="-128"/>
                  <a:sym typeface="Adobe Clean" pitchFamily="34" charset="0"/>
                </a:rPr>
                <a:t>PRINCIPAL CONSULTANT</a:t>
              </a:r>
              <a:endParaRPr lang="en-US" sz="1600" dirty="0">
                <a:solidFill>
                  <a:srgbClr val="4D4D4D"/>
                </a:solidFill>
                <a:latin typeface="Adobe Clean" pitchFamily="34" charset="0"/>
                <a:ea typeface="ＭＳ Ｐゴシック" charset="-128"/>
                <a:sym typeface="Adobe Clean" pitchFamily="34" charset="0"/>
              </a:endParaRPr>
            </a:p>
          </p:txBody>
        </p:sp>
        <p:sp>
          <p:nvSpPr>
            <p:cNvPr id="26" name="Rectangle 25"/>
            <p:cNvSpPr>
              <a:spLocks/>
            </p:cNvSpPr>
            <p:nvPr/>
          </p:nvSpPr>
          <p:spPr bwMode="auto">
            <a:xfrm>
              <a:off x="10293615" y="4247052"/>
              <a:ext cx="1313807" cy="14997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spAutoFit/>
            </a:bodyPr>
            <a:lstStyle/>
            <a:p>
              <a:pPr defTabSz="914400"/>
              <a:r>
                <a:rPr lang="en-US" sz="1600" b="1" dirty="0">
                  <a:solidFill>
                    <a:srgbClr val="4D4D4D"/>
                  </a:solidFill>
                  <a:latin typeface="Adobe Clean" pitchFamily="34" charset="0"/>
                  <a:ea typeface="MS PGothic" pitchFamily="34" charset="-128"/>
                  <a:sym typeface="Adobe Clean" pitchFamily="34" charset="0"/>
                </a:rPr>
                <a:t>Adobe</a:t>
              </a:r>
            </a:p>
            <a:p>
              <a:r>
                <a:rPr lang="en-US" sz="1600" dirty="0">
                  <a:solidFill>
                    <a:srgbClr val="4D4D4D"/>
                  </a:solidFill>
                  <a:latin typeface="Adobe Clean" pitchFamily="34" charset="0"/>
                  <a:ea typeface="MS PGothic" pitchFamily="34" charset="-128"/>
                  <a:sym typeface="Adobe Clean" pitchFamily="34" charset="0"/>
                </a:rPr>
                <a:t>Darling Park, </a:t>
              </a:r>
              <a:r>
                <a:rPr lang="en-US" sz="1600" dirty="0" smtClean="0">
                  <a:solidFill>
                    <a:srgbClr val="4D4D4D"/>
                  </a:solidFill>
                  <a:latin typeface="Adobe Clean" pitchFamily="34" charset="0"/>
                  <a:ea typeface="MS PGothic" pitchFamily="34" charset="-128"/>
                  <a:sym typeface="Adobe Clean" pitchFamily="34" charset="0"/>
                </a:rPr>
                <a:t>Tower </a:t>
              </a:r>
              <a:r>
                <a:rPr lang="en-US" sz="1600" dirty="0">
                  <a:solidFill>
                    <a:srgbClr val="4D4D4D"/>
                  </a:solidFill>
                  <a:latin typeface="Adobe Clean" pitchFamily="34" charset="0"/>
                  <a:ea typeface="MS PGothic" pitchFamily="34" charset="-128"/>
                  <a:sym typeface="Adobe Clean" pitchFamily="34" charset="0"/>
                </a:rPr>
                <a:t>2</a:t>
              </a:r>
            </a:p>
            <a:p>
              <a:r>
                <a:rPr lang="en-US" sz="1600" dirty="0">
                  <a:solidFill>
                    <a:srgbClr val="4D4D4D"/>
                  </a:solidFill>
                  <a:latin typeface="Adobe Clean" pitchFamily="34" charset="0"/>
                  <a:ea typeface="MS PGothic" pitchFamily="34" charset="-128"/>
                  <a:sym typeface="Adobe Clean" pitchFamily="34" charset="0"/>
                </a:rPr>
                <a:t>Level 27, 201 Sussex Street</a:t>
              </a:r>
            </a:p>
            <a:p>
              <a:r>
                <a:rPr lang="en-US" sz="1600" dirty="0">
                  <a:solidFill>
                    <a:srgbClr val="4D4D4D"/>
                  </a:solidFill>
                  <a:latin typeface="Adobe Clean" pitchFamily="34" charset="0"/>
                  <a:ea typeface="MS PGothic" pitchFamily="34" charset="-128"/>
                  <a:sym typeface="Adobe Clean" pitchFamily="34" charset="0"/>
                </a:rPr>
                <a:t>Sydney </a:t>
              </a:r>
              <a:endParaRPr lang="en-US" sz="1600" dirty="0" smtClean="0">
                <a:solidFill>
                  <a:srgbClr val="4D4D4D"/>
                </a:solidFill>
                <a:latin typeface="Adobe Clean" pitchFamily="34" charset="0"/>
                <a:ea typeface="MS PGothic" pitchFamily="34" charset="-128"/>
                <a:sym typeface="Adobe Clean" pitchFamily="34" charset="0"/>
              </a:endParaRPr>
            </a:p>
            <a:p>
              <a:r>
                <a:rPr lang="en-US" sz="1600" dirty="0" smtClean="0">
                  <a:solidFill>
                    <a:srgbClr val="4D4D4D"/>
                  </a:solidFill>
                  <a:latin typeface="Adobe Clean" pitchFamily="34" charset="0"/>
                  <a:ea typeface="MS PGothic" pitchFamily="34" charset="-128"/>
                  <a:sym typeface="Adobe Clean" pitchFamily="34" charset="0"/>
                </a:rPr>
                <a:t>NSW</a:t>
              </a:r>
            </a:p>
            <a:p>
              <a:endParaRPr lang="en-US" sz="1600" dirty="0">
                <a:solidFill>
                  <a:srgbClr val="4D4D4D"/>
                </a:solidFill>
                <a:latin typeface="Adobe Clean" pitchFamily="34" charset="0"/>
                <a:ea typeface="MS PGothic" pitchFamily="34" charset="-128"/>
                <a:sym typeface="Adobe Clean" pitchFamily="34" charset="0"/>
              </a:endParaRPr>
            </a:p>
            <a:p>
              <a:r>
                <a:rPr lang="en-US" sz="1600" dirty="0">
                  <a:solidFill>
                    <a:srgbClr val="4D4D4D"/>
                  </a:solidFill>
                  <a:latin typeface="Adobe Clean" pitchFamily="34" charset="0"/>
                  <a:ea typeface="MS PGothic" pitchFamily="34" charset="-128"/>
                  <a:sym typeface="Adobe Clean" pitchFamily="34" charset="0"/>
                  <a:hlinkClick r:id="rId6"/>
                </a:rPr>
                <a:t>mszulc@</a:t>
              </a:r>
              <a:r>
                <a:rPr lang="en-US" sz="1600" dirty="0" smtClean="0">
                  <a:solidFill>
                    <a:srgbClr val="4D4D4D"/>
                  </a:solidFill>
                  <a:latin typeface="Adobe Clean" pitchFamily="34" charset="0"/>
                  <a:ea typeface="MS PGothic" pitchFamily="34" charset="-128"/>
                  <a:sym typeface="Adobe Clean" pitchFamily="34" charset="0"/>
                  <a:hlinkClick r:id="rId6"/>
                </a:rPr>
                <a:t>adobe.com</a:t>
              </a:r>
              <a:endParaRPr lang="en-US" sz="1600" dirty="0">
                <a:solidFill>
                  <a:srgbClr val="4D4D4D"/>
                </a:solidFill>
                <a:latin typeface="Adobe Clean" pitchFamily="34" charset="0"/>
                <a:ea typeface="MS PGothic" pitchFamily="34" charset="-128"/>
                <a:sym typeface="Adobe Clean" pitchFamily="34" charset="0"/>
              </a:endParaRPr>
            </a:p>
            <a:p>
              <a:pPr defTabSz="914400"/>
              <a:r>
                <a:rPr lang="en-US" sz="1600" dirty="0" smtClean="0">
                  <a:solidFill>
                    <a:srgbClr val="4D4D4D"/>
                  </a:solidFill>
                  <a:latin typeface="Adobe Clean" pitchFamily="34" charset="0"/>
                  <a:ea typeface="MS PGothic" pitchFamily="34" charset="-128"/>
                  <a:sym typeface="Adobe Clean" pitchFamily="34" charset="0"/>
                  <a:hlinkClick r:id="rId7"/>
                </a:rPr>
                <a:t>http</a:t>
              </a:r>
              <a:r>
                <a:rPr lang="en-US" sz="1600" dirty="0">
                  <a:solidFill>
                    <a:srgbClr val="4D4D4D"/>
                  </a:solidFill>
                  <a:latin typeface="Adobe Clean" pitchFamily="34" charset="0"/>
                  <a:ea typeface="MS PGothic" pitchFamily="34" charset="-128"/>
                  <a:sym typeface="Adobe Clean" pitchFamily="34" charset="0"/>
                  <a:hlinkClick r:id="rId7"/>
                </a:rPr>
                <a:t>://</a:t>
              </a:r>
              <a:r>
                <a:rPr lang="en-US" sz="1600" dirty="0" err="1">
                  <a:solidFill>
                    <a:srgbClr val="4D4D4D"/>
                  </a:solidFill>
                  <a:latin typeface="Adobe Clean" pitchFamily="34" charset="0"/>
                  <a:ea typeface="MS PGothic" pitchFamily="34" charset="-128"/>
                  <a:sym typeface="Adobe Clean" pitchFamily="34" charset="0"/>
                  <a:hlinkClick r:id="rId7"/>
                </a:rPr>
                <a:t>www.markszulc.com</a:t>
              </a:r>
              <a:endParaRPr lang="en-US" sz="1600" dirty="0">
                <a:solidFill>
                  <a:srgbClr val="4D4D4D"/>
                </a:solidFill>
                <a:latin typeface="Adobe Clean" pitchFamily="34" charset="0"/>
                <a:ea typeface="MS PGothic" pitchFamily="34" charset="-128"/>
                <a:sym typeface="Adobe Clean" pitchFamily="34" charset="0"/>
              </a:endParaRPr>
            </a:p>
            <a:p>
              <a:r>
                <a:rPr lang="en-US" sz="1600" dirty="0" smtClean="0">
                  <a:solidFill>
                    <a:srgbClr val="4D4D4D"/>
                  </a:solidFill>
                  <a:latin typeface="Adobe Clean" pitchFamily="34" charset="0"/>
                  <a:ea typeface="MS PGothic" pitchFamily="34" charset="-128"/>
                  <a:sym typeface="Adobe Clean" pitchFamily="34" charset="0"/>
                  <a:hlinkClick r:id="rId8"/>
                </a:rPr>
                <a:t>http</a:t>
              </a:r>
              <a:r>
                <a:rPr lang="en-US" sz="1600" dirty="0">
                  <a:solidFill>
                    <a:srgbClr val="4D4D4D"/>
                  </a:solidFill>
                  <a:latin typeface="Adobe Clean" pitchFamily="34" charset="0"/>
                  <a:ea typeface="MS PGothic" pitchFamily="34" charset="-128"/>
                  <a:sym typeface="Adobe Clean" pitchFamily="34" charset="0"/>
                  <a:hlinkClick r:id="rId8"/>
                </a:rPr>
                <a:t>://twitter.com/</a:t>
              </a:r>
              <a:r>
                <a:rPr lang="en-US" sz="1600" dirty="0" smtClean="0">
                  <a:solidFill>
                    <a:srgbClr val="4D4D4D"/>
                  </a:solidFill>
                  <a:latin typeface="Adobe Clean" pitchFamily="34" charset="0"/>
                  <a:ea typeface="MS PGothic" pitchFamily="34" charset="-128"/>
                  <a:sym typeface="Adobe Clean" pitchFamily="34" charset="0"/>
                  <a:hlinkClick r:id="rId8"/>
                </a:rPr>
                <a:t>mszulc</a:t>
              </a:r>
              <a:r>
                <a:rPr lang="en-US" sz="1600" dirty="0" smtClean="0">
                  <a:solidFill>
                    <a:srgbClr val="4D4D4D"/>
                  </a:solidFill>
                  <a:latin typeface="Adobe Clean" pitchFamily="34" charset="0"/>
                  <a:ea typeface="MS PGothic" pitchFamily="34" charset="-128"/>
                  <a:sym typeface="Adobe Clean" pitchFamily="34" charset="0"/>
                </a:rPr>
                <a:t> </a:t>
              </a:r>
              <a:endParaRPr lang="en-US" sz="1600" dirty="0">
                <a:solidFill>
                  <a:srgbClr val="4D4D4D"/>
                </a:solidFill>
                <a:latin typeface="Adobe Clean" pitchFamily="34" charset="0"/>
                <a:ea typeface="MS PGothic" pitchFamily="34" charset="-128"/>
                <a:sym typeface="Adobe Clean" pitchFamily="34" charset="0"/>
              </a:endParaRPr>
            </a:p>
            <a:p>
              <a:pPr defTabSz="914400"/>
              <a:endParaRPr lang="en-US" sz="1600" dirty="0">
                <a:solidFill>
                  <a:srgbClr val="4D4D4D"/>
                </a:solidFill>
                <a:latin typeface="Adobe Clean" pitchFamily="34" charset="0"/>
                <a:ea typeface="MS PGothic" pitchFamily="34" charset="-128"/>
                <a:sym typeface="Adobe Clean" pitchFamily="34" charset="0"/>
              </a:endParaRPr>
            </a:p>
          </p:txBody>
        </p:sp>
      </p:grpSp>
    </p:spTree>
    <p:extLst>
      <p:ext uri="{BB962C8B-B14F-4D97-AF65-F5344CB8AC3E}">
        <p14:creationId xmlns:p14="http://schemas.microsoft.com/office/powerpoint/2010/main" val="11997043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AEM Commerce – </a:t>
            </a:r>
            <a:r>
              <a:rPr lang="en-US" dirty="0" err="1" smtClean="0"/>
              <a:t>ClientContext</a:t>
            </a:r>
            <a:r>
              <a:rPr lang="en-US" dirty="0" smtClean="0"/>
              <a:t> and </a:t>
            </a:r>
            <a:r>
              <a:rPr lang="en-US" dirty="0" err="1" smtClean="0"/>
              <a:t>ContextHub</a:t>
            </a:r>
            <a:r>
              <a:rPr lang="en-US" dirty="0" smtClean="0"/>
              <a:t> Modules</a:t>
            </a:r>
            <a:endParaRPr lang="en-US" dirty="0"/>
          </a:p>
        </p:txBody>
      </p:sp>
      <p:sp>
        <p:nvSpPr>
          <p:cNvPr id="3" name="Slide Number Placeholder 2"/>
          <p:cNvSpPr>
            <a:spLocks noGrp="1"/>
          </p:cNvSpPr>
          <p:nvPr>
            <p:ph type="sldNum" sz="quarter" idx="12"/>
          </p:nvPr>
        </p:nvSpPr>
        <p:spPr/>
        <p:txBody>
          <a:bodyPr/>
          <a:lstStyle/>
          <a:p>
            <a:pPr algn="ctr"/>
            <a:fld id="{90156F56-D5AE-4C6F-B826-C69D1BC521BB}" type="slidenum">
              <a:rPr lang="en-US" smtClean="0"/>
              <a:pPr algn="ctr"/>
              <a:t>30</a:t>
            </a:fld>
            <a:endParaRPr lang="en-US" dirty="0"/>
          </a:p>
        </p:txBody>
      </p:sp>
      <p:graphicFrame>
        <p:nvGraphicFramePr>
          <p:cNvPr id="5" name="Content Placeholder 4"/>
          <p:cNvGraphicFramePr>
            <a:graphicFrameLocks noGrp="1"/>
          </p:cNvGraphicFramePr>
          <p:nvPr>
            <p:ph idx="4294967295"/>
            <p:extLst>
              <p:ext uri="{D42A27DB-BD31-4B8C-83A1-F6EECF244321}">
                <p14:modId xmlns:p14="http://schemas.microsoft.com/office/powerpoint/2010/main" val="1182172335"/>
              </p:ext>
            </p:extLst>
          </p:nvPr>
        </p:nvGraphicFramePr>
        <p:xfrm>
          <a:off x="304800" y="990600"/>
          <a:ext cx="11579226" cy="5120639"/>
        </p:xfrm>
        <a:graphic>
          <a:graphicData uri="http://schemas.openxmlformats.org/drawingml/2006/table">
            <a:tbl>
              <a:tblPr firstRow="1" bandRow="1">
                <a:tableStyleId>{5C22544A-7EE6-4342-B048-85BDC9FD1C3A}</a:tableStyleId>
              </a:tblPr>
              <a:tblGrid>
                <a:gridCol w="3859742"/>
                <a:gridCol w="3859742"/>
                <a:gridCol w="3859742"/>
              </a:tblGrid>
              <a:tr h="370840">
                <a:tc>
                  <a:txBody>
                    <a:bodyPr/>
                    <a:lstStyle/>
                    <a:p>
                      <a:r>
                        <a:rPr lang="en-US" dirty="0" smtClean="0"/>
                        <a:t>Stores</a:t>
                      </a:r>
                      <a:endParaRPr lang="en-US" dirty="0"/>
                    </a:p>
                  </a:txBody>
                  <a:tcPr/>
                </a:tc>
                <a:tc>
                  <a:txBody>
                    <a:bodyPr/>
                    <a:lstStyle/>
                    <a:p>
                      <a:r>
                        <a:rPr lang="en-US" dirty="0" smtClean="0"/>
                        <a:t>Comments</a:t>
                      </a:r>
                      <a:endParaRPr lang="en-US" dirty="0"/>
                    </a:p>
                  </a:txBody>
                  <a:tcPr/>
                </a:tc>
                <a:tc>
                  <a:txBody>
                    <a:bodyPr/>
                    <a:lstStyle/>
                    <a:p>
                      <a:r>
                        <a:rPr lang="en-US" dirty="0" smtClean="0"/>
                        <a:t>Type</a:t>
                      </a:r>
                      <a:endParaRPr lang="en-US" dirty="0"/>
                    </a:p>
                  </a:txBody>
                  <a:tcPr/>
                </a:tc>
              </a:tr>
              <a:tr h="370840">
                <a:tc>
                  <a:txBody>
                    <a:bodyPr/>
                    <a:lstStyle/>
                    <a:p>
                      <a:r>
                        <a:rPr lang="en-US" dirty="0" smtClean="0"/>
                        <a:t>Recent</a:t>
                      </a:r>
                      <a:r>
                        <a:rPr lang="en-US" baseline="0" dirty="0" smtClean="0"/>
                        <a:t> Products</a:t>
                      </a:r>
                      <a:endParaRPr lang="en-US" dirty="0"/>
                    </a:p>
                  </a:txBody>
                  <a:tcPr/>
                </a:tc>
                <a:tc>
                  <a:txBody>
                    <a:bodyPr/>
                    <a:lstStyle/>
                    <a:p>
                      <a:r>
                        <a:rPr lang="en-US" dirty="0" smtClean="0"/>
                        <a:t>Records all products recently viewed. This can be</a:t>
                      </a:r>
                      <a:r>
                        <a:rPr lang="en-US" baseline="0" dirty="0" smtClean="0"/>
                        <a:t> used for personalization.</a:t>
                      </a:r>
                      <a:endParaRPr lang="en-US" dirty="0"/>
                    </a:p>
                  </a:txBody>
                  <a:tcPr/>
                </a:tc>
                <a:tc>
                  <a:txBody>
                    <a:bodyPr/>
                    <a:lstStyle/>
                    <a:p>
                      <a:r>
                        <a:rPr lang="en-US" dirty="0" smtClean="0"/>
                        <a:t>Store and Module</a:t>
                      </a:r>
                      <a:endParaRPr lang="en-US" dirty="0"/>
                    </a:p>
                  </a:txBody>
                  <a:tcPr/>
                </a:tc>
              </a:tr>
              <a:tr h="370840">
                <a:tc>
                  <a:txBody>
                    <a:bodyPr/>
                    <a:lstStyle/>
                    <a:p>
                      <a:r>
                        <a:rPr lang="en-US" dirty="0" smtClean="0"/>
                        <a:t>Related Products</a:t>
                      </a:r>
                      <a:endParaRPr lang="en-US" dirty="0"/>
                    </a:p>
                  </a:txBody>
                  <a:tcPr/>
                </a:tc>
                <a:tc>
                  <a:txBody>
                    <a:bodyPr/>
                    <a:lstStyle/>
                    <a:p>
                      <a:r>
                        <a:rPr lang="en-US" dirty="0" smtClean="0"/>
                        <a:t>Record</a:t>
                      </a:r>
                      <a:r>
                        <a:rPr lang="en-US" baseline="0" dirty="0" smtClean="0"/>
                        <a:t> related products for a given product.</a:t>
                      </a:r>
                      <a:endParaRPr lang="en-US" dirty="0"/>
                    </a:p>
                  </a:txBody>
                  <a:tcPr/>
                </a:tc>
                <a:tc>
                  <a:txBody>
                    <a:bodyPr/>
                    <a:lstStyle/>
                    <a:p>
                      <a:r>
                        <a:rPr lang="en-US" dirty="0" smtClean="0"/>
                        <a:t>Store and Module</a:t>
                      </a:r>
                      <a:endParaRPr lang="en-US" dirty="0"/>
                    </a:p>
                  </a:txBody>
                  <a:tcPr/>
                </a:tc>
              </a:tr>
              <a:tr h="370840">
                <a:tc>
                  <a:txBody>
                    <a:bodyPr/>
                    <a:lstStyle/>
                    <a:p>
                      <a:r>
                        <a:rPr lang="en-US" dirty="0" smtClean="0"/>
                        <a:t>Cart</a:t>
                      </a:r>
                      <a:endParaRPr lang="en-US" dirty="0"/>
                    </a:p>
                  </a:txBody>
                  <a:tcPr/>
                </a:tc>
                <a:tc>
                  <a:txBody>
                    <a:bodyPr/>
                    <a:lstStyle/>
                    <a:p>
                      <a:r>
                        <a:rPr lang="en-US" dirty="0" smtClean="0"/>
                        <a:t>Record what is in the cart in </a:t>
                      </a:r>
                      <a:r>
                        <a:rPr lang="en-US" dirty="0" err="1" smtClean="0"/>
                        <a:t>ContextHub</a:t>
                      </a:r>
                      <a:endParaRPr lang="en-US" dirty="0"/>
                    </a:p>
                  </a:txBody>
                  <a:tcPr/>
                </a:tc>
                <a:tc>
                  <a:txBody>
                    <a:bodyPr/>
                    <a:lstStyle/>
                    <a:p>
                      <a:r>
                        <a:rPr lang="en-US" dirty="0" smtClean="0"/>
                        <a:t>Store and Module</a:t>
                      </a:r>
                      <a:endParaRPr lang="en-US" dirty="0"/>
                    </a:p>
                  </a:txBody>
                  <a:tcPr/>
                </a:tc>
              </a:tr>
              <a:tr h="370840">
                <a:tc>
                  <a:txBody>
                    <a:bodyPr/>
                    <a:lstStyle/>
                    <a:p>
                      <a:r>
                        <a:rPr lang="en-US" dirty="0" smtClean="0"/>
                        <a:t>Abandoned Cart</a:t>
                      </a:r>
                      <a:endParaRPr lang="en-US" dirty="0"/>
                    </a:p>
                  </a:txBody>
                  <a:tcPr/>
                </a:tc>
                <a:tc>
                  <a:txBody>
                    <a:bodyPr/>
                    <a:lstStyle/>
                    <a:p>
                      <a:r>
                        <a:rPr lang="en-US" dirty="0" smtClean="0"/>
                        <a:t>Items</a:t>
                      </a:r>
                      <a:r>
                        <a:rPr lang="en-US" baseline="0" dirty="0" smtClean="0"/>
                        <a:t> added to cart which has been previously abandoned.</a:t>
                      </a:r>
                      <a:endParaRPr lang="en-US" dirty="0"/>
                    </a:p>
                  </a:txBody>
                  <a:tcPr/>
                </a:tc>
                <a:tc>
                  <a:txBody>
                    <a:bodyPr/>
                    <a:lstStyle/>
                    <a:p>
                      <a:r>
                        <a:rPr lang="en-US" dirty="0" smtClean="0"/>
                        <a:t>Store</a:t>
                      </a:r>
                      <a:endParaRPr lang="en-US" dirty="0"/>
                    </a:p>
                  </a:txBody>
                  <a:tcPr/>
                </a:tc>
              </a:tr>
              <a:tr h="370840">
                <a:tc>
                  <a:txBody>
                    <a:bodyPr/>
                    <a:lstStyle/>
                    <a:p>
                      <a:r>
                        <a:rPr lang="en-US" dirty="0" smtClean="0"/>
                        <a:t>Promotions</a:t>
                      </a:r>
                      <a:endParaRPr lang="en-US" dirty="0"/>
                    </a:p>
                  </a:txBody>
                  <a:tcPr/>
                </a:tc>
                <a:tc>
                  <a:txBody>
                    <a:bodyPr/>
                    <a:lstStyle/>
                    <a:p>
                      <a:r>
                        <a:rPr lang="en-US" dirty="0" smtClean="0"/>
                        <a:t>Promotions applicable based on campaign.</a:t>
                      </a:r>
                      <a:r>
                        <a:rPr lang="en-US" baseline="0" dirty="0" smtClean="0"/>
                        <a:t> </a:t>
                      </a:r>
                      <a:endParaRPr lang="en-US" dirty="0"/>
                    </a:p>
                  </a:txBody>
                  <a:tcPr/>
                </a:tc>
                <a:tc>
                  <a:txBody>
                    <a:bodyPr/>
                    <a:lstStyle/>
                    <a:p>
                      <a:r>
                        <a:rPr lang="en-US" dirty="0" smtClean="0"/>
                        <a:t>Module</a:t>
                      </a:r>
                      <a:endParaRPr lang="en-US" dirty="0"/>
                    </a:p>
                  </a:txBody>
                  <a:tcPr/>
                </a:tc>
              </a:tr>
              <a:tr h="370840">
                <a:tc>
                  <a:txBody>
                    <a:bodyPr/>
                    <a:lstStyle/>
                    <a:p>
                      <a:r>
                        <a:rPr lang="en-US" dirty="0" smtClean="0"/>
                        <a:t>Vouchers</a:t>
                      </a:r>
                      <a:endParaRPr lang="en-US" dirty="0"/>
                    </a:p>
                  </a:txBody>
                  <a:tcPr/>
                </a:tc>
                <a:tc>
                  <a:txBody>
                    <a:bodyPr/>
                    <a:lstStyle/>
                    <a:p>
                      <a:r>
                        <a:rPr lang="en-US" dirty="0" smtClean="0"/>
                        <a:t>Vouchers available to use</a:t>
                      </a:r>
                      <a:r>
                        <a:rPr lang="en-US" baseline="0" dirty="0" smtClean="0"/>
                        <a:t> for cart and user.</a:t>
                      </a:r>
                      <a:endParaRPr lang="en-US" dirty="0"/>
                    </a:p>
                  </a:txBody>
                  <a:tcPr/>
                </a:tc>
                <a:tc>
                  <a:txBody>
                    <a:bodyPr/>
                    <a:lstStyle/>
                    <a:p>
                      <a:r>
                        <a:rPr lang="en-US" dirty="0" smtClean="0"/>
                        <a:t>Module</a:t>
                      </a:r>
                      <a:endParaRPr lang="en-US" dirty="0"/>
                    </a:p>
                  </a:txBody>
                  <a:tcPr/>
                </a:tc>
              </a:tr>
            </a:tbl>
          </a:graphicData>
        </a:graphic>
      </p:graphicFrame>
    </p:spTree>
    <p:extLst>
      <p:ext uri="{BB962C8B-B14F-4D97-AF65-F5344CB8AC3E}">
        <p14:creationId xmlns:p14="http://schemas.microsoft.com/office/powerpoint/2010/main" val="6508929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Pre-packed integrations (Accelerators)</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31</a:t>
            </a:fld>
            <a:endParaRPr lang="en-US" dirty="0"/>
          </a:p>
        </p:txBody>
      </p:sp>
      <p:sp>
        <p:nvSpPr>
          <p:cNvPr id="5" name="Rectangle 4"/>
          <p:cNvSpPr/>
          <p:nvPr/>
        </p:nvSpPr>
        <p:spPr>
          <a:xfrm rot="16200000">
            <a:off x="5329072" y="-665792"/>
            <a:ext cx="3893802" cy="7758874"/>
          </a:xfrm>
          <a:prstGeom prst="rect">
            <a:avLst/>
          </a:prstGeom>
          <a:solidFill>
            <a:srgbClr val="FBB034">
              <a:alpha val="28000"/>
            </a:srgbClr>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AEM</a:t>
            </a: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a:solidFill>
                <a:srgbClr val="000000"/>
              </a:solidFill>
            </a:endParaRPr>
          </a:p>
        </p:txBody>
      </p:sp>
      <p:sp>
        <p:nvSpPr>
          <p:cNvPr id="6" name="Rectangle 5"/>
          <p:cNvSpPr/>
          <p:nvPr/>
        </p:nvSpPr>
        <p:spPr>
          <a:xfrm>
            <a:off x="994844" y="2084970"/>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bg1"/>
                </a:solidFill>
              </a:rPr>
              <a:t>Marketing Cloud</a:t>
            </a:r>
            <a:endParaRPr lang="en-US" dirty="0">
              <a:solidFill>
                <a:schemeClr val="bg1"/>
              </a:solidFill>
            </a:endParaRPr>
          </a:p>
        </p:txBody>
      </p:sp>
      <p:sp>
        <p:nvSpPr>
          <p:cNvPr id="7" name="Rectangle 6"/>
          <p:cNvSpPr/>
          <p:nvPr/>
        </p:nvSpPr>
        <p:spPr>
          <a:xfrm>
            <a:off x="994844" y="2897905"/>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Creative Cloud</a:t>
            </a:r>
          </a:p>
        </p:txBody>
      </p:sp>
      <p:sp>
        <p:nvSpPr>
          <p:cNvPr id="8" name="Rectangle 7"/>
          <p:cNvSpPr/>
          <p:nvPr/>
        </p:nvSpPr>
        <p:spPr>
          <a:xfrm>
            <a:off x="994844" y="3702059"/>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3</a:t>
            </a:r>
            <a:r>
              <a:rPr lang="en-US" baseline="30000" dirty="0">
                <a:solidFill>
                  <a:schemeClr val="bg1"/>
                </a:solidFill>
              </a:rPr>
              <a:t>rd</a:t>
            </a:r>
            <a:r>
              <a:rPr lang="en-US" dirty="0">
                <a:solidFill>
                  <a:schemeClr val="bg1"/>
                </a:solidFill>
              </a:rPr>
              <a:t> party systems</a:t>
            </a:r>
          </a:p>
        </p:txBody>
      </p:sp>
      <p:sp>
        <p:nvSpPr>
          <p:cNvPr id="9" name="Rectangle 8"/>
          <p:cNvSpPr/>
          <p:nvPr/>
        </p:nvSpPr>
        <p:spPr>
          <a:xfrm>
            <a:off x="4215554" y="3699342"/>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API</a:t>
            </a:r>
          </a:p>
        </p:txBody>
      </p:sp>
      <p:sp>
        <p:nvSpPr>
          <p:cNvPr id="10" name="Rectangle 9"/>
          <p:cNvSpPr/>
          <p:nvPr/>
        </p:nvSpPr>
        <p:spPr>
          <a:xfrm>
            <a:off x="4225335" y="5383581"/>
            <a:ext cx="6930075" cy="647278"/>
          </a:xfrm>
          <a:prstGeom prst="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services (platform or home-grown)</a:t>
            </a:r>
          </a:p>
        </p:txBody>
      </p:sp>
      <p:sp>
        <p:nvSpPr>
          <p:cNvPr id="11" name="Rectangle 10"/>
          <p:cNvSpPr/>
          <p:nvPr/>
        </p:nvSpPr>
        <p:spPr>
          <a:xfrm>
            <a:off x="4225335" y="4513268"/>
            <a:ext cx="6930075" cy="647278"/>
          </a:xfrm>
          <a:prstGeom prst="rect">
            <a:avLst/>
          </a:prstGeom>
          <a:gradFill rotWithShape="0">
            <a:gsLst>
              <a:gs pos="34000">
                <a:srgbClr val="FBA63C"/>
              </a:gs>
              <a:gs pos="100000">
                <a:srgbClr val="FA6C22"/>
              </a:gs>
            </a:gsLst>
            <a:lin ang="5040000" scaled="0"/>
          </a:gradFill>
          <a:ln w="28575">
            <a:solidFill>
              <a:srgbClr val="37424E"/>
            </a:solidFill>
            <a:prstDash val="dash"/>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API Mapping and implementation logic</a:t>
            </a:r>
          </a:p>
        </p:txBody>
      </p:sp>
      <p:sp>
        <p:nvSpPr>
          <p:cNvPr id="12" name="Rectangle 11"/>
          <p:cNvSpPr/>
          <p:nvPr/>
        </p:nvSpPr>
        <p:spPr>
          <a:xfrm>
            <a:off x="4205777" y="2893596"/>
            <a:ext cx="6930075" cy="647278"/>
          </a:xfrm>
          <a:prstGeom prst="rect">
            <a:avLst/>
          </a:prstGeom>
          <a:gradFill rotWithShape="0">
            <a:gsLst>
              <a:gs pos="34000">
                <a:srgbClr val="FBA63C"/>
              </a:gs>
              <a:gs pos="100000">
                <a:srgbClr val="FA6C22"/>
              </a:gs>
            </a:gsLst>
            <a:lin ang="5040000" scaled="0"/>
          </a:gradFill>
          <a:ln w="28575">
            <a:solidFill>
              <a:srgbClr val="37424E"/>
            </a:solidFill>
            <a:prstDash val="dash"/>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2">
                    <a:lumMod val="25000"/>
                  </a:schemeClr>
                </a:solidFill>
                <a:ea typeface="Adobe Clean" charset="0"/>
                <a:cs typeface="Adobe Clean" charset="0"/>
              </a:rPr>
              <a:t>Geometrixx: Back-end </a:t>
            </a:r>
            <a:r>
              <a:rPr lang="en-US" kern="0" dirty="0">
                <a:solidFill>
                  <a:schemeClr val="bg2">
                    <a:lumMod val="25000"/>
                  </a:schemeClr>
                </a:solidFill>
                <a:ea typeface="Adobe Clean" charset="0"/>
                <a:cs typeface="Adobe Clean" charset="0"/>
              </a:rPr>
              <a:t>application </a:t>
            </a:r>
            <a:r>
              <a:rPr lang="en-US" kern="0" dirty="0" smtClean="0">
                <a:solidFill>
                  <a:schemeClr val="bg2">
                    <a:lumMod val="25000"/>
                  </a:schemeClr>
                </a:solidFill>
                <a:ea typeface="Adobe Clean" charset="0"/>
                <a:cs typeface="Adobe Clean" charset="0"/>
              </a:rPr>
              <a:t>code </a:t>
            </a:r>
            <a:r>
              <a:rPr lang="en-US" kern="0" dirty="0">
                <a:solidFill>
                  <a:schemeClr val="bg2">
                    <a:lumMod val="25000"/>
                  </a:schemeClr>
                </a:solidFill>
                <a:ea typeface="Adobe Clean" charset="0"/>
                <a:cs typeface="Adobe Clean" charset="0"/>
              </a:rPr>
              <a:t>examples</a:t>
            </a:r>
          </a:p>
        </p:txBody>
      </p:sp>
      <p:sp>
        <p:nvSpPr>
          <p:cNvPr id="13" name="Rectangle 12"/>
          <p:cNvSpPr/>
          <p:nvPr/>
        </p:nvSpPr>
        <p:spPr>
          <a:xfrm>
            <a:off x="4205777" y="1268337"/>
            <a:ext cx="3353966" cy="1463911"/>
          </a:xfrm>
          <a:prstGeom prst="rect">
            <a:avLst/>
          </a:prstGeom>
          <a:gradFill rotWithShape="0">
            <a:gsLst>
              <a:gs pos="34000">
                <a:srgbClr val="FBA63C"/>
              </a:gs>
              <a:gs pos="100000">
                <a:srgbClr val="FA6C22"/>
              </a:gs>
            </a:gsLst>
            <a:lin ang="5040000" scaled="0"/>
          </a:gradFill>
          <a:ln w="28575">
            <a:solidFill>
              <a:srgbClr val="37424E"/>
            </a:solidFill>
            <a:prstDash val="dash"/>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2">
                    <a:lumMod val="25000"/>
                  </a:schemeClr>
                </a:solidFill>
                <a:ea typeface="Adobe Clean" charset="0"/>
                <a:cs typeface="Adobe Clean" charset="0"/>
              </a:rPr>
              <a:t>Geometrixx: Example</a:t>
            </a:r>
            <a:br>
              <a:rPr lang="en-US" kern="0" dirty="0" smtClean="0">
                <a:solidFill>
                  <a:schemeClr val="bg2">
                    <a:lumMod val="25000"/>
                  </a:schemeClr>
                </a:solidFill>
                <a:ea typeface="Adobe Clean" charset="0"/>
                <a:cs typeface="Adobe Clean" charset="0"/>
              </a:rPr>
            </a:br>
            <a:r>
              <a:rPr lang="en-US" kern="0" dirty="0" smtClean="0">
                <a:solidFill>
                  <a:schemeClr val="bg2">
                    <a:lumMod val="25000"/>
                  </a:schemeClr>
                </a:solidFill>
                <a:ea typeface="Adobe Clean" charset="0"/>
                <a:cs typeface="Adobe Clean" charset="0"/>
              </a:rPr>
              <a:t>components</a:t>
            </a:r>
            <a:endParaRPr lang="en-US" kern="0" dirty="0">
              <a:solidFill>
                <a:schemeClr val="bg2">
                  <a:lumMod val="25000"/>
                </a:schemeClr>
              </a:solidFill>
              <a:ea typeface="Adobe Clean" charset="0"/>
              <a:cs typeface="Adobe Clean" charset="0"/>
            </a:endParaRPr>
          </a:p>
        </p:txBody>
      </p:sp>
      <p:sp>
        <p:nvSpPr>
          <p:cNvPr id="14" name="Rectangle 13"/>
          <p:cNvSpPr/>
          <p:nvPr/>
        </p:nvSpPr>
        <p:spPr>
          <a:xfrm>
            <a:off x="9981243" y="1220301"/>
            <a:ext cx="1260058" cy="1666755"/>
          </a:xfrm>
          <a:prstGeom prst="rect">
            <a:avLst/>
          </a:prstGeom>
          <a:solidFill>
            <a:schemeClr val="bg1"/>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7781495"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16" name="Rectangle 15"/>
          <p:cNvSpPr/>
          <p:nvPr/>
        </p:nvSpPr>
        <p:spPr>
          <a:xfrm>
            <a:off x="10087302"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IOT</a:t>
            </a:r>
            <a:endParaRPr lang="en-US" dirty="0">
              <a:solidFill>
                <a:srgbClr val="000000"/>
              </a:solidFill>
            </a:endParaRPr>
          </a:p>
        </p:txBody>
      </p:sp>
      <p:sp>
        <p:nvSpPr>
          <p:cNvPr id="17" name="Rectangle 16"/>
          <p:cNvSpPr/>
          <p:nvPr/>
        </p:nvSpPr>
        <p:spPr>
          <a:xfrm>
            <a:off x="7781495"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Screens</a:t>
            </a:r>
            <a:endParaRPr lang="en-US" dirty="0">
              <a:solidFill>
                <a:srgbClr val="000000"/>
              </a:solidFill>
            </a:endParaRPr>
          </a:p>
        </p:txBody>
      </p:sp>
      <p:sp>
        <p:nvSpPr>
          <p:cNvPr id="18" name="Rectangle 17"/>
          <p:cNvSpPr/>
          <p:nvPr/>
        </p:nvSpPr>
        <p:spPr>
          <a:xfrm>
            <a:off x="8929303"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Mobile</a:t>
            </a:r>
            <a:endParaRPr lang="en-US" dirty="0">
              <a:solidFill>
                <a:srgbClr val="000000"/>
              </a:solidFill>
            </a:endParaRPr>
          </a:p>
        </p:txBody>
      </p:sp>
      <p:sp>
        <p:nvSpPr>
          <p:cNvPr id="19" name="Rectangle 18"/>
          <p:cNvSpPr/>
          <p:nvPr/>
        </p:nvSpPr>
        <p:spPr>
          <a:xfrm>
            <a:off x="8929303"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20" name="Rectangle 19"/>
          <p:cNvSpPr/>
          <p:nvPr/>
        </p:nvSpPr>
        <p:spPr>
          <a:xfrm>
            <a:off x="10087302"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Tree>
    <p:extLst>
      <p:ext uri="{BB962C8B-B14F-4D97-AF65-F5344CB8AC3E}">
        <p14:creationId xmlns:p14="http://schemas.microsoft.com/office/powerpoint/2010/main" val="2472525846"/>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Overview integrations</a:t>
            </a:r>
            <a:endParaRPr lang="en-US" dirty="0"/>
          </a:p>
        </p:txBody>
      </p:sp>
      <p:sp>
        <p:nvSpPr>
          <p:cNvPr id="7" name="Rectangle 6"/>
          <p:cNvSpPr/>
          <p:nvPr/>
        </p:nvSpPr>
        <p:spPr>
          <a:xfrm>
            <a:off x="317729" y="2454596"/>
            <a:ext cx="11566376" cy="1031402"/>
          </a:xfrm>
          <a:prstGeom prst="rect">
            <a:avLst/>
          </a:prstGeom>
          <a:gradFill flip="none" rotWithShape="1">
            <a:gsLst>
              <a:gs pos="0">
                <a:srgbClr val="00A4E4"/>
              </a:gs>
              <a:gs pos="100000">
                <a:schemeClr val="accent2">
                  <a:lumMod val="20000"/>
                  <a:lumOff val="80000"/>
                </a:schemeClr>
              </a:gs>
            </a:gsLst>
            <a:lin ang="0" scaled="1"/>
            <a:tileRect/>
          </a:gradFill>
          <a:ln>
            <a:solidFill>
              <a:schemeClr val="bg1"/>
            </a:solidFill>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r>
              <a:rPr lang="en-US" dirty="0" smtClean="0">
                <a:solidFill>
                  <a:schemeClr val="tx1"/>
                </a:solidFill>
              </a:rPr>
              <a:t>By vendor</a:t>
            </a:r>
            <a:endParaRPr lang="en-US" dirty="0">
              <a:solidFill>
                <a:schemeClr val="tx1"/>
              </a:solidFill>
            </a:endParaRPr>
          </a:p>
        </p:txBody>
      </p:sp>
      <p:sp>
        <p:nvSpPr>
          <p:cNvPr id="8" name="Rectangle 7"/>
          <p:cNvSpPr/>
          <p:nvPr/>
        </p:nvSpPr>
        <p:spPr>
          <a:xfrm>
            <a:off x="317729" y="3823306"/>
            <a:ext cx="11566376" cy="1031402"/>
          </a:xfrm>
          <a:prstGeom prst="rect">
            <a:avLst/>
          </a:prstGeom>
          <a:gradFill flip="none" rotWithShape="1">
            <a:gsLst>
              <a:gs pos="0">
                <a:srgbClr val="00A4E4"/>
              </a:gs>
              <a:gs pos="100000">
                <a:schemeClr val="accent2">
                  <a:lumMod val="20000"/>
                  <a:lumOff val="80000"/>
                </a:schemeClr>
              </a:gs>
            </a:gsLst>
            <a:lin ang="0" scaled="1"/>
            <a:tileRect/>
          </a:gradFill>
          <a:ln>
            <a:solidFill>
              <a:schemeClr val="bg1"/>
            </a:solidFill>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r>
              <a:rPr lang="en-US" dirty="0" smtClean="0">
                <a:solidFill>
                  <a:schemeClr val="tx1"/>
                </a:solidFill>
              </a:rPr>
              <a:t>By system integrator</a:t>
            </a:r>
            <a:endParaRPr lang="en-US" dirty="0">
              <a:solidFill>
                <a:schemeClr val="tx1"/>
              </a:solidFill>
            </a:endParaRPr>
          </a:p>
        </p:txBody>
      </p:sp>
      <p:sp>
        <p:nvSpPr>
          <p:cNvPr id="9" name="Rectangle 8"/>
          <p:cNvSpPr/>
          <p:nvPr/>
        </p:nvSpPr>
        <p:spPr>
          <a:xfrm>
            <a:off x="304719" y="5153035"/>
            <a:ext cx="11566376" cy="1031402"/>
          </a:xfrm>
          <a:prstGeom prst="rect">
            <a:avLst/>
          </a:prstGeom>
          <a:gradFill flip="none" rotWithShape="1">
            <a:gsLst>
              <a:gs pos="0">
                <a:srgbClr val="00A4E4"/>
              </a:gs>
              <a:gs pos="100000">
                <a:schemeClr val="accent2">
                  <a:lumMod val="20000"/>
                  <a:lumOff val="80000"/>
                </a:schemeClr>
              </a:gs>
            </a:gsLst>
            <a:lin ang="0" scaled="1"/>
            <a:tileRect/>
          </a:gradFill>
          <a:ln>
            <a:solidFill>
              <a:schemeClr val="bg1"/>
            </a:solidFill>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r>
              <a:rPr lang="en-US" dirty="0" smtClean="0">
                <a:solidFill>
                  <a:schemeClr val="tx1"/>
                </a:solidFill>
              </a:rPr>
              <a:t>By PIM vendor</a:t>
            </a:r>
            <a:endParaRPr lang="en-US" dirty="0">
              <a:solidFill>
                <a:schemeClr val="tx1"/>
              </a:solidFill>
            </a:endParaRPr>
          </a:p>
        </p:txBody>
      </p:sp>
      <p:sp>
        <p:nvSpPr>
          <p:cNvPr id="10" name="Rectangle 9"/>
          <p:cNvSpPr/>
          <p:nvPr/>
        </p:nvSpPr>
        <p:spPr>
          <a:xfrm>
            <a:off x="317729" y="1091186"/>
            <a:ext cx="11566376" cy="1031402"/>
          </a:xfrm>
          <a:prstGeom prst="rect">
            <a:avLst/>
          </a:prstGeom>
          <a:gradFill flip="none" rotWithShape="1">
            <a:gsLst>
              <a:gs pos="0">
                <a:srgbClr val="00A4E4"/>
              </a:gs>
              <a:gs pos="100000">
                <a:schemeClr val="accent2">
                  <a:lumMod val="20000"/>
                  <a:lumOff val="80000"/>
                </a:schemeClr>
              </a:gs>
            </a:gsLst>
            <a:lin ang="0" scaled="1"/>
            <a:tileRect/>
          </a:gradFill>
          <a:ln>
            <a:solidFill>
              <a:schemeClr val="bg1"/>
            </a:solidFill>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r>
              <a:rPr lang="en-US" dirty="0" smtClean="0">
                <a:solidFill>
                  <a:schemeClr val="tx1"/>
                </a:solidFill>
              </a:rPr>
              <a:t>By Adobe</a:t>
            </a:r>
            <a:endParaRPr lang="en-US" dirty="0">
              <a:solidFill>
                <a:schemeClr val="tx1"/>
              </a:solidFill>
            </a:endParaRPr>
          </a:p>
        </p:txBody>
      </p:sp>
      <p:sp>
        <p:nvSpPr>
          <p:cNvPr id="11" name="Rectangle 10"/>
          <p:cNvSpPr/>
          <p:nvPr/>
        </p:nvSpPr>
        <p:spPr>
          <a:xfrm>
            <a:off x="3111201" y="2701976"/>
            <a:ext cx="1946476" cy="569952"/>
          </a:xfrm>
          <a:prstGeom prst="rect">
            <a:avLst/>
          </a:prstGeom>
          <a:solidFill>
            <a:srgbClr val="E7F0F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tx1"/>
                </a:solidFill>
              </a:rPr>
              <a:t>New in 2016 </a:t>
            </a:r>
            <a:r>
              <a:rPr lang="en-US" dirty="0" err="1" smtClean="0">
                <a:solidFill>
                  <a:schemeClr val="tx1"/>
                </a:solidFill>
              </a:rPr>
              <a:t>Elasticpath</a:t>
            </a:r>
            <a:endParaRPr lang="en-US" dirty="0">
              <a:solidFill>
                <a:schemeClr val="tx1"/>
              </a:solidFill>
            </a:endParaRPr>
          </a:p>
        </p:txBody>
      </p:sp>
      <p:sp>
        <p:nvSpPr>
          <p:cNvPr id="12" name="Rectangle 11"/>
          <p:cNvSpPr/>
          <p:nvPr/>
        </p:nvSpPr>
        <p:spPr>
          <a:xfrm>
            <a:off x="5285287" y="2701976"/>
            <a:ext cx="1946476" cy="569952"/>
          </a:xfrm>
          <a:prstGeom prst="rect">
            <a:avLst/>
          </a:prstGeom>
          <a:solidFill>
            <a:srgbClr val="E7F0FB"/>
          </a:solidFill>
          <a:ln>
            <a:noFill/>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solidFill>
                  <a:schemeClr val="tx1"/>
                </a:solidFill>
              </a:rPr>
              <a:t>Intershop</a:t>
            </a:r>
            <a:endParaRPr lang="en-US" dirty="0">
              <a:solidFill>
                <a:schemeClr val="tx1"/>
              </a:solidFill>
            </a:endParaRPr>
          </a:p>
        </p:txBody>
      </p:sp>
      <p:sp>
        <p:nvSpPr>
          <p:cNvPr id="13" name="Rectangle 12"/>
          <p:cNvSpPr/>
          <p:nvPr/>
        </p:nvSpPr>
        <p:spPr>
          <a:xfrm>
            <a:off x="7431509" y="2701976"/>
            <a:ext cx="1946476" cy="569952"/>
          </a:xfrm>
          <a:prstGeom prst="rect">
            <a:avLst/>
          </a:prstGeom>
          <a:solidFill>
            <a:srgbClr val="F5FEFF"/>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tx1"/>
                </a:solidFill>
              </a:rPr>
              <a:t>Added 2015 </a:t>
            </a:r>
            <a:r>
              <a:rPr lang="en-US" dirty="0" smtClean="0">
                <a:solidFill>
                  <a:schemeClr val="tx1"/>
                </a:solidFill>
              </a:rPr>
              <a:t>Digital </a:t>
            </a:r>
            <a:r>
              <a:rPr lang="en-US" dirty="0">
                <a:solidFill>
                  <a:schemeClr val="tx1"/>
                </a:solidFill>
              </a:rPr>
              <a:t>River</a:t>
            </a:r>
          </a:p>
        </p:txBody>
      </p:sp>
      <p:sp>
        <p:nvSpPr>
          <p:cNvPr id="14" name="Rectangle 13"/>
          <p:cNvSpPr/>
          <p:nvPr/>
        </p:nvSpPr>
        <p:spPr>
          <a:xfrm>
            <a:off x="3111201" y="5414494"/>
            <a:ext cx="1946476" cy="569952"/>
          </a:xfrm>
          <a:prstGeom prst="rect">
            <a:avLst/>
          </a:prstGeom>
          <a:solidFill>
            <a:srgbClr val="E7F0FB"/>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Agility Multichannel</a:t>
            </a:r>
          </a:p>
        </p:txBody>
      </p:sp>
      <p:sp>
        <p:nvSpPr>
          <p:cNvPr id="15" name="Rectangle 14"/>
          <p:cNvSpPr/>
          <p:nvPr/>
        </p:nvSpPr>
        <p:spPr>
          <a:xfrm>
            <a:off x="5285287" y="5414494"/>
            <a:ext cx="1946476" cy="569952"/>
          </a:xfrm>
          <a:prstGeom prst="rect">
            <a:avLst/>
          </a:prstGeom>
          <a:solidFill>
            <a:srgbClr val="F5FEFF"/>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tx1"/>
                </a:solidFill>
              </a:rPr>
              <a:t>Added 2015 </a:t>
            </a:r>
            <a:r>
              <a:rPr lang="en-US" dirty="0" err="1" smtClean="0">
                <a:solidFill>
                  <a:schemeClr val="tx1"/>
                </a:solidFill>
              </a:rPr>
              <a:t>inRiver</a:t>
            </a:r>
            <a:endParaRPr lang="en-US" dirty="0">
              <a:solidFill>
                <a:schemeClr val="tx1"/>
              </a:solidFill>
            </a:endParaRPr>
          </a:p>
        </p:txBody>
      </p:sp>
      <p:sp>
        <p:nvSpPr>
          <p:cNvPr id="16" name="Rectangle 15"/>
          <p:cNvSpPr/>
          <p:nvPr/>
        </p:nvSpPr>
        <p:spPr>
          <a:xfrm>
            <a:off x="3111201" y="4046795"/>
            <a:ext cx="1946476" cy="569952"/>
          </a:xfrm>
          <a:prstGeom prst="rect">
            <a:avLst/>
          </a:prstGeom>
          <a:solidFill>
            <a:srgbClr val="F5FEFF"/>
          </a:solidFill>
          <a:ln>
            <a:noFill/>
            <a:prstDash val="dash"/>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tx1"/>
                </a:solidFill>
              </a:rPr>
              <a:t>New in 2016 </a:t>
            </a:r>
            <a:r>
              <a:rPr lang="en-US" dirty="0" smtClean="0">
                <a:solidFill>
                  <a:schemeClr val="tx1"/>
                </a:solidFill>
              </a:rPr>
              <a:t>Oracle ATG</a:t>
            </a:r>
            <a:endParaRPr lang="en-US" dirty="0">
              <a:solidFill>
                <a:schemeClr val="tx1"/>
              </a:solidFill>
            </a:endParaRPr>
          </a:p>
        </p:txBody>
      </p:sp>
      <p:sp>
        <p:nvSpPr>
          <p:cNvPr id="17" name="Rectangle 16"/>
          <p:cNvSpPr/>
          <p:nvPr/>
        </p:nvSpPr>
        <p:spPr>
          <a:xfrm>
            <a:off x="5285287" y="4046795"/>
            <a:ext cx="1946476" cy="569952"/>
          </a:xfrm>
          <a:prstGeom prst="rect">
            <a:avLst/>
          </a:prstGeom>
          <a:solidFill>
            <a:srgbClr val="E7F0FB"/>
          </a:solidFill>
          <a:ln>
            <a:noFill/>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solidFill>
                  <a:schemeClr val="tx1"/>
                </a:solidFill>
              </a:rPr>
              <a:t>Magento</a:t>
            </a:r>
            <a:r>
              <a:rPr lang="en-US" dirty="0">
                <a:solidFill>
                  <a:schemeClr val="tx1"/>
                </a:solidFill>
              </a:rPr>
              <a:t/>
            </a:r>
            <a:br>
              <a:rPr lang="en-US" dirty="0">
                <a:solidFill>
                  <a:schemeClr val="tx1"/>
                </a:solidFill>
              </a:rPr>
            </a:br>
            <a:r>
              <a:rPr lang="en-US" dirty="0">
                <a:solidFill>
                  <a:schemeClr val="tx1"/>
                </a:solidFill>
              </a:rPr>
              <a:t>(</a:t>
            </a:r>
            <a:r>
              <a:rPr lang="en-US" dirty="0" err="1">
                <a:solidFill>
                  <a:schemeClr val="tx1"/>
                </a:solidFill>
              </a:rPr>
              <a:t>InField</a:t>
            </a:r>
            <a:r>
              <a:rPr lang="en-US" dirty="0">
                <a:solidFill>
                  <a:schemeClr val="tx1"/>
                </a:solidFill>
              </a:rPr>
              <a:t> Design)</a:t>
            </a:r>
          </a:p>
        </p:txBody>
      </p:sp>
      <p:sp>
        <p:nvSpPr>
          <p:cNvPr id="18" name="Rectangle 17"/>
          <p:cNvSpPr/>
          <p:nvPr/>
        </p:nvSpPr>
        <p:spPr>
          <a:xfrm>
            <a:off x="3124211" y="1317817"/>
            <a:ext cx="1946476" cy="569952"/>
          </a:xfrm>
          <a:prstGeom prst="rect">
            <a:avLst/>
          </a:prstGeom>
          <a:solidFill>
            <a:srgbClr val="E7F0F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solidFill>
                  <a:schemeClr val="tx1"/>
                </a:solidFill>
              </a:rPr>
              <a:t>hybris</a:t>
            </a:r>
            <a:endParaRPr lang="en-US" dirty="0">
              <a:solidFill>
                <a:schemeClr val="tx1"/>
              </a:solidFill>
            </a:endParaRPr>
          </a:p>
        </p:txBody>
      </p:sp>
      <p:sp>
        <p:nvSpPr>
          <p:cNvPr id="19" name="Rectangle 18"/>
          <p:cNvSpPr/>
          <p:nvPr/>
        </p:nvSpPr>
        <p:spPr>
          <a:xfrm>
            <a:off x="5285287" y="1317817"/>
            <a:ext cx="1946476" cy="569952"/>
          </a:xfrm>
          <a:prstGeom prst="rect">
            <a:avLst/>
          </a:prstGeom>
          <a:solidFill>
            <a:srgbClr val="F5FEFF"/>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smtClean="0">
                <a:solidFill>
                  <a:schemeClr val="tx1"/>
                </a:solidFill>
              </a:rPr>
              <a:t>Added 2015</a:t>
            </a:r>
            <a:br>
              <a:rPr lang="en-US" b="1" dirty="0" smtClean="0">
                <a:solidFill>
                  <a:schemeClr val="tx1"/>
                </a:solidFill>
              </a:rPr>
            </a:br>
            <a:r>
              <a:rPr lang="en-US" dirty="0" smtClean="0">
                <a:solidFill>
                  <a:schemeClr val="tx1"/>
                </a:solidFill>
              </a:rPr>
              <a:t>IBM </a:t>
            </a:r>
            <a:r>
              <a:rPr lang="en-US" dirty="0">
                <a:solidFill>
                  <a:schemeClr val="tx1"/>
                </a:solidFill>
              </a:rPr>
              <a:t>WebSphere</a:t>
            </a:r>
          </a:p>
        </p:txBody>
      </p:sp>
      <p:sp>
        <p:nvSpPr>
          <p:cNvPr id="21" name="Rectangle 20"/>
          <p:cNvSpPr/>
          <p:nvPr/>
        </p:nvSpPr>
        <p:spPr>
          <a:xfrm>
            <a:off x="9577731" y="2682429"/>
            <a:ext cx="1946476" cy="569952"/>
          </a:xfrm>
          <a:prstGeom prst="rect">
            <a:avLst/>
          </a:prstGeom>
          <a:solidFill>
            <a:srgbClr val="F5FEFF"/>
          </a:solidFill>
          <a:ln>
            <a:noFill/>
            <a:prstDash val="dash"/>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tx1"/>
                </a:solidFill>
              </a:rPr>
              <a:t>New in 2016 </a:t>
            </a:r>
            <a:r>
              <a:rPr lang="en-US" dirty="0" smtClean="0">
                <a:solidFill>
                  <a:schemeClr val="tx1"/>
                </a:solidFill>
              </a:rPr>
              <a:t>Amdocs (2016)</a:t>
            </a:r>
            <a:endParaRPr lang="en-US" dirty="0">
              <a:solidFill>
                <a:schemeClr val="tx1"/>
              </a:solidFill>
            </a:endParaRPr>
          </a:p>
        </p:txBody>
      </p:sp>
      <p:sp>
        <p:nvSpPr>
          <p:cNvPr id="20" name="Rectangle 19"/>
          <p:cNvSpPr/>
          <p:nvPr/>
        </p:nvSpPr>
        <p:spPr>
          <a:xfrm>
            <a:off x="7446363" y="1336102"/>
            <a:ext cx="1946476" cy="569952"/>
          </a:xfrm>
          <a:prstGeom prst="rect">
            <a:avLst/>
          </a:prstGeom>
          <a:solidFill>
            <a:srgbClr val="F5FEFF"/>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tx1"/>
                </a:solidFill>
              </a:rPr>
              <a:t>New </a:t>
            </a:r>
            <a:r>
              <a:rPr lang="en-US" b="1" dirty="0" smtClean="0">
                <a:solidFill>
                  <a:schemeClr val="tx1"/>
                </a:solidFill>
              </a:rPr>
              <a:t>in 2016</a:t>
            </a:r>
            <a:br>
              <a:rPr lang="en-US" b="1" dirty="0" smtClean="0">
                <a:solidFill>
                  <a:schemeClr val="tx1"/>
                </a:solidFill>
              </a:rPr>
            </a:br>
            <a:r>
              <a:rPr lang="en-US" dirty="0" err="1" smtClean="0">
                <a:solidFill>
                  <a:schemeClr val="tx1"/>
                </a:solidFill>
              </a:rPr>
              <a:t>Demandware</a:t>
            </a:r>
            <a:endParaRPr lang="en-US" dirty="0">
              <a:solidFill>
                <a:schemeClr val="tx1"/>
              </a:solidFill>
            </a:endParaRPr>
          </a:p>
        </p:txBody>
      </p:sp>
    </p:spTree>
    <p:extLst>
      <p:ext uri="{BB962C8B-B14F-4D97-AF65-F5344CB8AC3E}">
        <p14:creationId xmlns:p14="http://schemas.microsoft.com/office/powerpoint/2010/main" val="2459720316"/>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Release Notes AEM 6.2 Commerce - Integrations</a:t>
            </a:r>
            <a:endParaRPr lang="en-US" dirty="0"/>
          </a:p>
        </p:txBody>
      </p:sp>
      <p:sp>
        <p:nvSpPr>
          <p:cNvPr id="3" name="Content Placeholder 2"/>
          <p:cNvSpPr>
            <a:spLocks noGrp="1"/>
          </p:cNvSpPr>
          <p:nvPr>
            <p:ph idx="4294967295"/>
          </p:nvPr>
        </p:nvSpPr>
        <p:spPr>
          <a:xfrm>
            <a:off x="304721" y="990600"/>
            <a:ext cx="11579384" cy="5181600"/>
          </a:xfrm>
          <a:prstGeom prst="rect">
            <a:avLst/>
          </a:prstGeom>
        </p:spPr>
        <p:txBody>
          <a:bodyPr>
            <a:normAutofit fontScale="62500" lnSpcReduction="20000"/>
          </a:bodyPr>
          <a:lstStyle/>
          <a:p>
            <a:pPr marL="0" indent="0">
              <a:buNone/>
            </a:pPr>
            <a:r>
              <a:rPr lang="en-US" b="1" dirty="0"/>
              <a:t>IBM WebSphere</a:t>
            </a:r>
          </a:p>
          <a:p>
            <a:r>
              <a:rPr lang="en-US" dirty="0"/>
              <a:t>Supports IBM Commerce 7.8</a:t>
            </a:r>
          </a:p>
          <a:p>
            <a:r>
              <a:rPr lang="en-US" i="1" dirty="0"/>
              <a:t>Catalog management: </a:t>
            </a:r>
            <a:r>
              <a:rPr lang="en-US" dirty="0"/>
              <a:t>Product importer configuration, full import</a:t>
            </a:r>
          </a:p>
          <a:p>
            <a:r>
              <a:rPr lang="en-US" i="1" dirty="0"/>
              <a:t>Shopping cart: </a:t>
            </a:r>
            <a:r>
              <a:rPr lang="en-US" dirty="0"/>
              <a:t>Add / remove items, guest + registered checkout, pop-up cart, shopping cart page</a:t>
            </a:r>
          </a:p>
          <a:p>
            <a:r>
              <a:rPr lang="en-US" i="1" dirty="0"/>
              <a:t>Promotions: </a:t>
            </a:r>
            <a:r>
              <a:rPr lang="en-US" dirty="0"/>
              <a:t>Redeem / Remove promotion code, Commerce driven promotions</a:t>
            </a:r>
          </a:p>
          <a:p>
            <a:r>
              <a:rPr lang="en-US" i="1" dirty="0"/>
              <a:t>Checkout: </a:t>
            </a:r>
            <a:r>
              <a:rPr lang="en-US" dirty="0"/>
              <a:t>AEM components, order overview with ID, open orders + history</a:t>
            </a:r>
          </a:p>
          <a:p>
            <a:r>
              <a:rPr lang="en-US" i="1" dirty="0"/>
              <a:t>Search: </a:t>
            </a:r>
            <a:r>
              <a:rPr lang="en-US" dirty="0"/>
              <a:t>WebSphere Commerce keyword search with faceted navigation</a:t>
            </a:r>
          </a:p>
          <a:p>
            <a:r>
              <a:rPr lang="en-US" i="1" dirty="0"/>
              <a:t>User </a:t>
            </a:r>
            <a:r>
              <a:rPr lang="en-US" i="1" dirty="0" err="1"/>
              <a:t>Mgmt</a:t>
            </a:r>
            <a:r>
              <a:rPr lang="en-US" i="1" dirty="0"/>
              <a:t>: </a:t>
            </a:r>
            <a:r>
              <a:rPr lang="en-US" dirty="0"/>
              <a:t>Basic authentication</a:t>
            </a:r>
          </a:p>
          <a:p>
            <a:r>
              <a:rPr lang="en-US" i="1" dirty="0"/>
              <a:t>Demo-Store:</a:t>
            </a:r>
            <a:r>
              <a:rPr lang="en-US" dirty="0"/>
              <a:t> </a:t>
            </a:r>
            <a:r>
              <a:rPr lang="en-US" dirty="0" err="1"/>
              <a:t>Geometrix</a:t>
            </a:r>
            <a:endParaRPr lang="en-US" dirty="0"/>
          </a:p>
          <a:p>
            <a:pPr marL="0" indent="0">
              <a:buNone/>
            </a:pPr>
            <a:endParaRPr lang="en-US" b="1" dirty="0"/>
          </a:p>
          <a:p>
            <a:pPr marL="0" indent="0">
              <a:buNone/>
            </a:pPr>
            <a:r>
              <a:rPr lang="en-US" b="1" dirty="0" err="1"/>
              <a:t>hybris</a:t>
            </a:r>
            <a:r>
              <a:rPr lang="en-US" b="1" dirty="0"/>
              <a:t> update</a:t>
            </a:r>
          </a:p>
          <a:p>
            <a:r>
              <a:rPr lang="en-US" dirty="0"/>
              <a:t>Supports up to </a:t>
            </a:r>
            <a:r>
              <a:rPr lang="en-US" dirty="0" err="1"/>
              <a:t>hybris</a:t>
            </a:r>
            <a:r>
              <a:rPr lang="en-US" dirty="0"/>
              <a:t> 5.7</a:t>
            </a:r>
          </a:p>
          <a:p>
            <a:r>
              <a:rPr lang="en-US" dirty="0"/>
              <a:t>OCC v2</a:t>
            </a:r>
          </a:p>
          <a:p>
            <a:r>
              <a:rPr lang="en-US" dirty="0"/>
              <a:t>Fully restful and stateless interaction with </a:t>
            </a:r>
            <a:r>
              <a:rPr lang="en-US" dirty="0" err="1"/>
              <a:t>Hybris</a:t>
            </a:r>
            <a:r>
              <a:rPr lang="en-US" dirty="0"/>
              <a:t> without sessions</a:t>
            </a:r>
          </a:p>
          <a:p>
            <a:r>
              <a:rPr lang="en-US" dirty="0"/>
              <a:t>Improved extensibility</a:t>
            </a:r>
          </a:p>
          <a:p>
            <a:r>
              <a:rPr lang="en-US" dirty="0"/>
              <a:t>Using JSON for all OCCv2 </a:t>
            </a:r>
            <a:r>
              <a:rPr lang="en-US" dirty="0" err="1"/>
              <a:t>Hybris</a:t>
            </a:r>
            <a:r>
              <a:rPr lang="en-US" dirty="0"/>
              <a:t> responses</a:t>
            </a:r>
          </a:p>
          <a:p>
            <a:r>
              <a:rPr lang="en-US" dirty="0" err="1"/>
              <a:t>upport</a:t>
            </a:r>
            <a:r>
              <a:rPr lang="en-US" dirty="0"/>
              <a:t> for anonymous cart transfer and cart merging to registered user on login</a:t>
            </a:r>
          </a:p>
          <a:p>
            <a:r>
              <a:rPr lang="en-US" dirty="0"/>
              <a:t>Anonymous checkout</a:t>
            </a:r>
          </a:p>
          <a:p>
            <a:pPr marL="0" indent="0">
              <a:buNone/>
            </a:pPr>
            <a:endParaRPr lang="en-US" dirty="0"/>
          </a:p>
          <a:p>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33</a:t>
            </a:fld>
            <a:endParaRPr lang="en-US" dirty="0"/>
          </a:p>
        </p:txBody>
      </p:sp>
    </p:spTree>
    <p:extLst>
      <p:ext uri="{BB962C8B-B14F-4D97-AF65-F5344CB8AC3E}">
        <p14:creationId xmlns:p14="http://schemas.microsoft.com/office/powerpoint/2010/main" val="2010589700"/>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a:xfrm>
            <a:off x="5586545" y="6477000"/>
            <a:ext cx="1015735" cy="168274"/>
          </a:xfrm>
        </p:spPr>
        <p:txBody>
          <a:bodyPr/>
          <a:lstStyle/>
          <a:p>
            <a:pPr algn="ctr"/>
            <a:fld id="{90156F56-D5AE-4C6F-B826-C69D1BC521BB}" type="slidenum">
              <a:rPr lang="en-US" smtClean="0"/>
              <a:pPr algn="ctr"/>
              <a:t>34</a:t>
            </a:fld>
            <a:endParaRPr lang="en-US" dirty="0"/>
          </a:p>
        </p:txBody>
      </p:sp>
      <p:sp>
        <p:nvSpPr>
          <p:cNvPr id="6" name="TextBox 5"/>
          <p:cNvSpPr txBox="1"/>
          <p:nvPr/>
        </p:nvSpPr>
        <p:spPr>
          <a:xfrm>
            <a:off x="2885496" y="2319885"/>
            <a:ext cx="6417833" cy="797227"/>
          </a:xfrm>
          <a:prstGeom prst="rect">
            <a:avLst/>
          </a:prstGeom>
          <a:noFill/>
        </p:spPr>
        <p:txBody>
          <a:bodyPr wrap="none" rtlCol="0">
            <a:spAutoFit/>
          </a:bodyPr>
          <a:lstStyle/>
          <a:p>
            <a:pPr algn="ctr">
              <a:lnSpc>
                <a:spcPts val="5300"/>
              </a:lnSpc>
            </a:pPr>
            <a:r>
              <a:rPr lang="en-US" sz="5400" dirty="0">
                <a:solidFill>
                  <a:schemeClr val="bg1"/>
                </a:solidFill>
              </a:rPr>
              <a:t>AEM Commerce – </a:t>
            </a:r>
            <a:r>
              <a:rPr lang="en-US" sz="5400" dirty="0" smtClean="0">
                <a:solidFill>
                  <a:schemeClr val="bg1"/>
                </a:solidFill>
              </a:rPr>
              <a:t>API</a:t>
            </a:r>
            <a:endParaRPr lang="en-US" sz="5400" dirty="0">
              <a:solidFill>
                <a:schemeClr val="bg1"/>
              </a:solidFill>
              <a:latin typeface="Adobe Clean Light" pitchFamily="34" charset="0"/>
            </a:endParaRPr>
          </a:p>
        </p:txBody>
      </p:sp>
    </p:spTree>
    <p:extLst>
      <p:ext uri="{BB962C8B-B14F-4D97-AF65-F5344CB8AC3E}">
        <p14:creationId xmlns:p14="http://schemas.microsoft.com/office/powerpoint/2010/main" val="1520387678"/>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e-DE" dirty="0" smtClean="0"/>
              <a:t>AEM Commerce – Key Bundles</a:t>
            </a:r>
            <a:endParaRPr lang="de-DE" dirty="0"/>
          </a:p>
        </p:txBody>
      </p:sp>
      <p:sp>
        <p:nvSpPr>
          <p:cNvPr id="3" name="Inhaltsplatzhalter 2"/>
          <p:cNvSpPr>
            <a:spLocks noGrp="1"/>
          </p:cNvSpPr>
          <p:nvPr>
            <p:ph idx="1"/>
          </p:nvPr>
        </p:nvSpPr>
        <p:spPr/>
        <p:txBody>
          <a:bodyPr/>
          <a:lstStyle/>
          <a:p>
            <a:pPr marL="0" indent="0">
              <a:buNone/>
            </a:pPr>
            <a:r>
              <a:rPr lang="en-US" dirty="0"/>
              <a:t>The following key </a:t>
            </a:r>
            <a:r>
              <a:rPr lang="en-US" dirty="0" smtClean="0"/>
              <a:t>bundles</a:t>
            </a:r>
            <a:r>
              <a:rPr lang="en-US" dirty="0"/>
              <a:t>:</a:t>
            </a:r>
          </a:p>
          <a:p>
            <a:endParaRPr lang="en-US" dirty="0" smtClean="0"/>
          </a:p>
          <a:p>
            <a:pPr marL="733051" lvl="1" indent="-457200">
              <a:buFont typeface="+mj-lt"/>
              <a:buAutoNum type="arabicPeriod"/>
            </a:pPr>
            <a:r>
              <a:rPr lang="en-US" dirty="0" err="1" smtClean="0"/>
              <a:t>com.adobe.cq.commerce.cq</a:t>
            </a:r>
            <a:r>
              <a:rPr lang="en-US" dirty="0"/>
              <a:t>-commerce-</a:t>
            </a:r>
            <a:r>
              <a:rPr lang="en-US" dirty="0" smtClean="0"/>
              <a:t>core</a:t>
            </a:r>
          </a:p>
          <a:p>
            <a:pPr marL="733051" lvl="1" indent="-457200">
              <a:buFont typeface="+mj-lt"/>
              <a:buAutoNum type="arabicPeriod"/>
            </a:pPr>
            <a:endParaRPr lang="en-US" dirty="0" smtClean="0"/>
          </a:p>
          <a:p>
            <a:pPr marL="733051" lvl="1" indent="-457200">
              <a:buFont typeface="+mj-lt"/>
              <a:buAutoNum type="arabicPeriod"/>
            </a:pPr>
            <a:r>
              <a:rPr lang="en-US" dirty="0" err="1" smtClean="0"/>
              <a:t>com.adobe.cq.commerce.cq</a:t>
            </a:r>
            <a:r>
              <a:rPr lang="en-US" dirty="0"/>
              <a:t>-commerce-</a:t>
            </a:r>
            <a:r>
              <a:rPr lang="en-US" dirty="0" err="1" smtClean="0"/>
              <a:t>pim</a:t>
            </a:r>
            <a:endParaRPr lang="en-US" dirty="0"/>
          </a:p>
        </p:txBody>
      </p:sp>
    </p:spTree>
    <p:extLst>
      <p:ext uri="{BB962C8B-B14F-4D97-AF65-F5344CB8AC3E}">
        <p14:creationId xmlns:p14="http://schemas.microsoft.com/office/powerpoint/2010/main" val="325004958"/>
      </p:ext>
    </p:extLst>
  </p:cSld>
  <p:clrMapOvr>
    <a:masterClrMapping/>
  </p:clrMapOvr>
  <p:transition xmlns:p14="http://schemas.microsoft.com/office/powerpoint/2010/mai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e-DE" dirty="0" smtClean="0"/>
              <a:t>AEM Commerce </a:t>
            </a:r>
            <a:r>
              <a:rPr lang="de-DE" dirty="0"/>
              <a:t>– Key Interface </a:t>
            </a:r>
            <a:r>
              <a:rPr lang="de-DE" dirty="0" smtClean="0"/>
              <a:t>&amp; </a:t>
            </a:r>
            <a:r>
              <a:rPr lang="de-DE" dirty="0" err="1" smtClean="0"/>
              <a:t>Classes</a:t>
            </a:r>
            <a:r>
              <a:rPr lang="de-DE" dirty="0" smtClean="0"/>
              <a:t> </a:t>
            </a:r>
            <a:r>
              <a:rPr lang="de-DE" dirty="0"/>
              <a:t>– Commerce Management </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257540963"/>
              </p:ext>
            </p:extLst>
          </p:nvPr>
        </p:nvGraphicFramePr>
        <p:xfrm>
          <a:off x="420179" y="2327181"/>
          <a:ext cx="11048638" cy="2377439"/>
        </p:xfrm>
        <a:graphic>
          <a:graphicData uri="http://schemas.openxmlformats.org/drawingml/2006/table">
            <a:tbl>
              <a:tblPr firstRow="1" bandRow="1">
                <a:tableStyleId>{5C22544A-7EE6-4342-B048-85BDC9FD1C3A}</a:tableStyleId>
              </a:tblPr>
              <a:tblGrid>
                <a:gridCol w="3761962"/>
                <a:gridCol w="7286676"/>
              </a:tblGrid>
              <a:tr h="370840">
                <a:tc>
                  <a:txBody>
                    <a:bodyPr/>
                    <a:lstStyle/>
                    <a:p>
                      <a:r>
                        <a:rPr lang="en-US" dirty="0" smtClean="0"/>
                        <a:t>Class </a:t>
                      </a:r>
                      <a:endParaRPr lang="en-US" dirty="0"/>
                    </a:p>
                  </a:txBody>
                  <a:tcPr/>
                </a:tc>
                <a:tc>
                  <a:txBody>
                    <a:bodyPr/>
                    <a:lstStyle/>
                    <a:p>
                      <a:r>
                        <a:rPr lang="en-US" dirty="0" smtClean="0"/>
                        <a:t>Purpose</a:t>
                      </a:r>
                      <a:endParaRPr lang="en-US" dirty="0"/>
                    </a:p>
                  </a:txBody>
                  <a:tcPr/>
                </a:tc>
              </a:tr>
              <a:tr h="370840">
                <a:tc>
                  <a:txBody>
                    <a:bodyPr/>
                    <a:lstStyle/>
                    <a:p>
                      <a:r>
                        <a:rPr lang="en-US" dirty="0" err="1" smtClean="0"/>
                        <a:t>CommerceServiceFactory</a:t>
                      </a:r>
                      <a:r>
                        <a:rPr lang="en-US" dirty="0" smtClean="0"/>
                        <a:t>.</a:t>
                      </a:r>
                      <a:endParaRPr lang="en-US" dirty="0"/>
                    </a:p>
                  </a:txBody>
                  <a:tcPr/>
                </a:tc>
                <a:tc>
                  <a:txBody>
                    <a:bodyPr/>
                    <a:lstStyle/>
                    <a:p>
                      <a:r>
                        <a:rPr lang="en-US" dirty="0" err="1" smtClean="0"/>
                        <a:t>OSGi</a:t>
                      </a:r>
                      <a:r>
                        <a:rPr lang="en-US" dirty="0" smtClean="0"/>
                        <a:t> entry point into the commerce provider.</a:t>
                      </a:r>
                      <a:endParaRPr lang="en-US" dirty="0"/>
                    </a:p>
                  </a:txBody>
                  <a:tcPr/>
                </a:tc>
              </a:tr>
              <a:tr h="370840">
                <a:tc>
                  <a:txBody>
                    <a:bodyPr/>
                    <a:lstStyle/>
                    <a:p>
                      <a:r>
                        <a:rPr lang="en-US" dirty="0" err="1" smtClean="0"/>
                        <a:t>CommerceService</a:t>
                      </a:r>
                      <a:endParaRPr lang="en-US" dirty="0"/>
                    </a:p>
                  </a:txBody>
                  <a:tcPr/>
                </a:tc>
                <a:tc>
                  <a:txBody>
                    <a:bodyPr/>
                    <a:lstStyle/>
                    <a:p>
                      <a:r>
                        <a:rPr lang="en-US" dirty="0" smtClean="0"/>
                        <a:t>Root of the Commerce API; other classes are fetched through it.</a:t>
                      </a:r>
                      <a:endParaRPr lang="en-US" dirty="0"/>
                    </a:p>
                  </a:txBody>
                  <a:tcPr/>
                </a:tc>
              </a:tr>
              <a:tr h="370840">
                <a:tc>
                  <a:txBody>
                    <a:bodyPr/>
                    <a:lstStyle/>
                    <a:p>
                      <a:r>
                        <a:rPr lang="en-US" dirty="0" err="1" smtClean="0"/>
                        <a:t>CommerceSession</a:t>
                      </a:r>
                      <a:endParaRPr lang="en-US" dirty="0"/>
                    </a:p>
                  </a:txBody>
                  <a:tcPr/>
                </a:tc>
                <a:tc>
                  <a:txBody>
                    <a:bodyPr/>
                    <a:lstStyle/>
                    <a:p>
                      <a:r>
                        <a:rPr lang="en-US" dirty="0" smtClean="0"/>
                        <a:t>Represents a user’s shopping session</a:t>
                      </a:r>
                      <a:endParaRPr lang="en-US" dirty="0"/>
                    </a:p>
                  </a:txBody>
                  <a:tcPr/>
                </a:tc>
              </a:tr>
              <a:tr h="370840">
                <a:tc>
                  <a:txBody>
                    <a:bodyPr/>
                    <a:lstStyle/>
                    <a:p>
                      <a:r>
                        <a:rPr lang="en-US" dirty="0" err="1" smtClean="0"/>
                        <a:t>CommerceSession.CartEntry</a:t>
                      </a:r>
                      <a:endParaRPr lang="en-US" dirty="0"/>
                    </a:p>
                  </a:txBody>
                  <a:tcPr/>
                </a:tc>
                <a:tc>
                  <a:txBody>
                    <a:bodyPr/>
                    <a:lstStyle/>
                    <a:p>
                      <a:r>
                        <a:rPr lang="en-US" dirty="0" smtClean="0"/>
                        <a:t>A </a:t>
                      </a:r>
                      <a:r>
                        <a:rPr lang="en-US" dirty="0" err="1" smtClean="0"/>
                        <a:t>CartEntry</a:t>
                      </a:r>
                      <a:r>
                        <a:rPr lang="en-US" dirty="0" smtClean="0"/>
                        <a:t> is a product with a given quantity in the user’s shopping cart.</a:t>
                      </a:r>
                      <a:endParaRPr lang="en-US" dirty="0"/>
                    </a:p>
                  </a:txBody>
                  <a:tcPr/>
                </a:tc>
              </a:tr>
            </a:tbl>
          </a:graphicData>
        </a:graphic>
      </p:graphicFrame>
    </p:spTree>
    <p:extLst>
      <p:ext uri="{BB962C8B-B14F-4D97-AF65-F5344CB8AC3E}">
        <p14:creationId xmlns:p14="http://schemas.microsoft.com/office/powerpoint/2010/main" val="259339679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e-DE" dirty="0" smtClean="0"/>
              <a:t>AEM Commerce – Key </a:t>
            </a:r>
            <a:r>
              <a:rPr lang="de-DE" dirty="0" err="1" smtClean="0"/>
              <a:t>Classes</a:t>
            </a:r>
            <a:r>
              <a:rPr lang="de-DE" dirty="0" smtClean="0"/>
              <a:t> </a:t>
            </a:r>
            <a:r>
              <a:rPr lang="de-DE" dirty="0" err="1" smtClean="0"/>
              <a:t>and</a:t>
            </a:r>
            <a:r>
              <a:rPr lang="de-DE" dirty="0" smtClean="0"/>
              <a:t> Interface – </a:t>
            </a:r>
            <a:r>
              <a:rPr lang="de-DE" dirty="0" err="1" smtClean="0"/>
              <a:t>Product</a:t>
            </a:r>
            <a:r>
              <a:rPr lang="de-DE" dirty="0" smtClean="0"/>
              <a:t> Management</a:t>
            </a:r>
            <a:endParaRPr lang="de-DE"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577563627"/>
              </p:ext>
            </p:extLst>
          </p:nvPr>
        </p:nvGraphicFramePr>
        <p:xfrm>
          <a:off x="304879" y="1929523"/>
          <a:ext cx="11579226" cy="2286000"/>
        </p:xfrm>
        <a:graphic>
          <a:graphicData uri="http://schemas.openxmlformats.org/drawingml/2006/table">
            <a:tbl>
              <a:tblPr firstRow="1" bandRow="1">
                <a:tableStyleId>{5C22544A-7EE6-4342-B048-85BDC9FD1C3A}</a:tableStyleId>
              </a:tblPr>
              <a:tblGrid>
                <a:gridCol w="3339315"/>
                <a:gridCol w="8239911"/>
              </a:tblGrid>
              <a:tr h="370840">
                <a:tc>
                  <a:txBody>
                    <a:bodyPr/>
                    <a:lstStyle/>
                    <a:p>
                      <a:r>
                        <a:rPr lang="en-US" dirty="0" smtClean="0"/>
                        <a:t>Class </a:t>
                      </a:r>
                      <a:endParaRPr lang="en-US" dirty="0"/>
                    </a:p>
                  </a:txBody>
                  <a:tcPr/>
                </a:tc>
                <a:tc>
                  <a:txBody>
                    <a:bodyPr/>
                    <a:lstStyle/>
                    <a:p>
                      <a:r>
                        <a:rPr lang="en-US" dirty="0" smtClean="0"/>
                        <a:t>Purpose</a:t>
                      </a:r>
                      <a:endParaRPr lang="en-US" dirty="0"/>
                    </a:p>
                  </a:txBody>
                  <a:tcPr/>
                </a:tc>
              </a:tr>
              <a:tr h="370840">
                <a:tc>
                  <a:txBody>
                    <a:bodyPr/>
                    <a:lstStyle/>
                    <a:p>
                      <a:r>
                        <a:rPr lang="en-US" dirty="0" err="1" smtClean="0"/>
                        <a:t>PriceInfo</a:t>
                      </a:r>
                      <a:endParaRPr lang="en-US" dirty="0"/>
                    </a:p>
                  </a:txBody>
                  <a:tcPr/>
                </a:tc>
                <a:tc>
                  <a:txBody>
                    <a:bodyPr/>
                    <a:lstStyle/>
                    <a:p>
                      <a:r>
                        <a:rPr lang="en-US" dirty="0" smtClean="0"/>
                        <a:t>Provides information about prices for products and cart line items. </a:t>
                      </a:r>
                      <a:endParaRPr lang="en-US" dirty="0"/>
                    </a:p>
                  </a:txBody>
                  <a:tcPr/>
                </a:tc>
              </a:tr>
              <a:tr h="370840">
                <a:tc>
                  <a:txBody>
                    <a:bodyPr/>
                    <a:lstStyle/>
                    <a:p>
                      <a:r>
                        <a:rPr lang="en-US" dirty="0" smtClean="0"/>
                        <a:t>Product</a:t>
                      </a:r>
                      <a:endParaRPr lang="en-US" dirty="0"/>
                    </a:p>
                  </a:txBody>
                  <a:tcPr/>
                </a:tc>
                <a:tc>
                  <a:txBody>
                    <a:bodyPr/>
                    <a:lstStyle/>
                    <a:p>
                      <a:r>
                        <a:rPr lang="en-US" dirty="0" smtClean="0"/>
                        <a:t>Reflects resources that represent products and their variants. Class is adaptable from resources with </a:t>
                      </a:r>
                      <a:r>
                        <a:rPr lang="en-US" dirty="0" err="1" smtClean="0"/>
                        <a:t>sling:ResourceType</a:t>
                      </a:r>
                      <a:r>
                        <a:rPr lang="en-US" dirty="0" smtClean="0"/>
                        <a:t> commerce/components/product.</a:t>
                      </a:r>
                      <a:endParaRPr lang="en-US" dirty="0"/>
                    </a:p>
                  </a:txBody>
                  <a:tcPr/>
                </a:tc>
              </a:tr>
              <a:tr h="370840">
                <a:tc>
                  <a:txBody>
                    <a:bodyPr/>
                    <a:lstStyle/>
                    <a:p>
                      <a:endParaRPr lang="en-US" dirty="0"/>
                    </a:p>
                  </a:txBody>
                  <a:tcPr/>
                </a:tc>
                <a:tc>
                  <a:txBody>
                    <a:bodyPr/>
                    <a:lstStyle/>
                    <a:p>
                      <a:endParaRPr lang="en-US" dirty="0"/>
                    </a:p>
                  </a:txBody>
                  <a:tcPr/>
                </a:tc>
              </a:tr>
            </a:tbl>
          </a:graphicData>
        </a:graphic>
      </p:graphicFrame>
    </p:spTree>
    <p:extLst>
      <p:ext uri="{BB962C8B-B14F-4D97-AF65-F5344CB8AC3E}">
        <p14:creationId xmlns:p14="http://schemas.microsoft.com/office/powerpoint/2010/main" val="73076102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a:xfrm>
            <a:off x="5586545" y="6477000"/>
            <a:ext cx="1015735" cy="168274"/>
          </a:xfrm>
        </p:spPr>
        <p:txBody>
          <a:bodyPr/>
          <a:lstStyle/>
          <a:p>
            <a:pPr algn="ctr"/>
            <a:fld id="{90156F56-D5AE-4C6F-B826-C69D1BC521BB}" type="slidenum">
              <a:rPr lang="en-US" smtClean="0"/>
              <a:pPr algn="ctr"/>
              <a:t>38</a:t>
            </a:fld>
            <a:endParaRPr lang="en-US" dirty="0"/>
          </a:p>
        </p:txBody>
      </p:sp>
      <p:sp>
        <p:nvSpPr>
          <p:cNvPr id="6" name="TextBox 5"/>
          <p:cNvSpPr txBox="1"/>
          <p:nvPr/>
        </p:nvSpPr>
        <p:spPr>
          <a:xfrm>
            <a:off x="2987642" y="2319885"/>
            <a:ext cx="6213546" cy="1476900"/>
          </a:xfrm>
          <a:prstGeom prst="rect">
            <a:avLst/>
          </a:prstGeom>
          <a:noFill/>
        </p:spPr>
        <p:txBody>
          <a:bodyPr wrap="none" rtlCol="0">
            <a:spAutoFit/>
          </a:bodyPr>
          <a:lstStyle/>
          <a:p>
            <a:pPr algn="ctr">
              <a:lnSpc>
                <a:spcPts val="5300"/>
              </a:lnSpc>
            </a:pPr>
            <a:r>
              <a:rPr lang="en-US" sz="5400" dirty="0">
                <a:solidFill>
                  <a:schemeClr val="bg1"/>
                </a:solidFill>
              </a:rPr>
              <a:t>AEM Commerce – </a:t>
            </a:r>
            <a:endParaRPr lang="en-US" sz="5400" dirty="0" smtClean="0">
              <a:solidFill>
                <a:schemeClr val="bg1"/>
              </a:solidFill>
            </a:endParaRPr>
          </a:p>
          <a:p>
            <a:pPr algn="ctr">
              <a:lnSpc>
                <a:spcPts val="5300"/>
              </a:lnSpc>
            </a:pPr>
            <a:r>
              <a:rPr lang="en-US" sz="5400" dirty="0" smtClean="0">
                <a:solidFill>
                  <a:schemeClr val="bg1"/>
                </a:solidFill>
              </a:rPr>
              <a:t>Catalog Management</a:t>
            </a:r>
            <a:endParaRPr lang="en-US" sz="5400" dirty="0">
              <a:solidFill>
                <a:schemeClr val="bg1"/>
              </a:solidFill>
              <a:latin typeface="Adobe Clean Light" pitchFamily="34" charset="0"/>
            </a:endParaRPr>
          </a:p>
        </p:txBody>
      </p:sp>
    </p:spTree>
    <p:extLst>
      <p:ext uri="{BB962C8B-B14F-4D97-AF65-F5344CB8AC3E}">
        <p14:creationId xmlns:p14="http://schemas.microsoft.com/office/powerpoint/2010/main" val="3039270364"/>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alibri"/>
                <a:cs typeface="Calibri"/>
              </a:rPr>
              <a:t>AEM Commerce – </a:t>
            </a:r>
            <a:r>
              <a:rPr lang="en-AU" dirty="0" smtClean="0">
                <a:latin typeface="Calibri"/>
                <a:cs typeface="Calibri"/>
              </a:rPr>
              <a:t>Catalogue Management</a:t>
            </a:r>
            <a:endParaRPr lang="en-US" dirty="0">
              <a:latin typeface="Calibri"/>
              <a:cs typeface="Calibri"/>
            </a:endParaRPr>
          </a:p>
        </p:txBody>
      </p:sp>
      <p:sp>
        <p:nvSpPr>
          <p:cNvPr id="3" name="Slide Number Placeholder 2"/>
          <p:cNvSpPr>
            <a:spLocks noGrp="1"/>
          </p:cNvSpPr>
          <p:nvPr>
            <p:ph type="sldNum" sz="quarter" idx="12"/>
          </p:nvPr>
        </p:nvSpPr>
        <p:spPr>
          <a:xfrm>
            <a:off x="7964072" y="6135596"/>
            <a:ext cx="1015735" cy="168274"/>
          </a:xfrm>
        </p:spPr>
        <p:txBody>
          <a:bodyPr/>
          <a:lstStyle/>
          <a:p>
            <a:pPr algn="ctr"/>
            <a:fld id="{90156F56-D5AE-4C6F-B826-C69D1BC521BB}" type="slidenum">
              <a:rPr lang="en-US" b="1" smtClean="0">
                <a:latin typeface="Calibri"/>
                <a:cs typeface="Calibri"/>
              </a:rPr>
              <a:pPr algn="ctr"/>
              <a:t>39</a:t>
            </a:fld>
            <a:endParaRPr lang="en-US" b="1" dirty="0">
              <a:latin typeface="Calibri"/>
              <a:cs typeface="Calibri"/>
            </a:endParaRPr>
          </a:p>
        </p:txBody>
      </p:sp>
      <p:sp>
        <p:nvSpPr>
          <p:cNvPr id="5" name="Rounded Rectangle 4"/>
          <p:cNvSpPr/>
          <p:nvPr/>
        </p:nvSpPr>
        <p:spPr>
          <a:xfrm>
            <a:off x="6218657" y="1016259"/>
            <a:ext cx="4994600" cy="738265"/>
          </a:xfrm>
          <a:prstGeom prst="round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1" dirty="0" smtClean="0">
                <a:latin typeface="Adobe Clean (Body)"/>
                <a:cs typeface="Adobe Clean (Body)"/>
              </a:rPr>
              <a:t>COMMERCE PIM</a:t>
            </a:r>
          </a:p>
          <a:p>
            <a:pPr algn="ctr"/>
            <a:r>
              <a:rPr lang="en-US" sz="1400" b="1" dirty="0" smtClean="0">
                <a:latin typeface="Adobe Clean (Body)"/>
                <a:cs typeface="Adobe Clean (Body)"/>
              </a:rPr>
              <a:t>/</a:t>
            </a:r>
            <a:r>
              <a:rPr lang="en-US" sz="1400" b="1" dirty="0" err="1" smtClean="0">
                <a:latin typeface="Adobe Clean (Body)"/>
                <a:cs typeface="Adobe Clean (Body)"/>
              </a:rPr>
              <a:t>etc</a:t>
            </a:r>
            <a:r>
              <a:rPr lang="en-US" sz="1400" b="1" dirty="0" smtClean="0">
                <a:latin typeface="Adobe Clean (Body)"/>
                <a:cs typeface="Adobe Clean (Body)"/>
              </a:rPr>
              <a:t>/commerce/products</a:t>
            </a:r>
            <a:endParaRPr lang="en-US" sz="1400" b="1" dirty="0">
              <a:latin typeface="Adobe Clean (Body)"/>
              <a:cs typeface="Adobe Clean (Body)"/>
            </a:endParaRPr>
          </a:p>
        </p:txBody>
      </p:sp>
      <p:sp>
        <p:nvSpPr>
          <p:cNvPr id="29" name="Rounded Rectangle 28"/>
          <p:cNvSpPr/>
          <p:nvPr/>
        </p:nvSpPr>
        <p:spPr>
          <a:xfrm>
            <a:off x="6187806" y="3097996"/>
            <a:ext cx="4994600" cy="738265"/>
          </a:xfrm>
          <a:prstGeom prst="round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1" dirty="0" smtClean="0">
                <a:latin typeface="Adobe Clean (Body)"/>
                <a:cs typeface="Adobe Clean (Body)"/>
              </a:rPr>
              <a:t>COMMERCE CATALOG BLUEPRINT</a:t>
            </a:r>
          </a:p>
          <a:p>
            <a:pPr algn="ctr"/>
            <a:r>
              <a:rPr lang="en-US" sz="1400" b="1" dirty="0" smtClean="0">
                <a:latin typeface="Adobe Clean (Body)"/>
                <a:cs typeface="Adobe Clean (Body)"/>
              </a:rPr>
              <a:t>/content/catalog</a:t>
            </a:r>
            <a:endParaRPr lang="en-US" sz="1400" b="1" dirty="0">
              <a:latin typeface="Adobe Clean (Body)"/>
              <a:cs typeface="Adobe Clean (Body)"/>
            </a:endParaRPr>
          </a:p>
        </p:txBody>
      </p:sp>
      <p:sp>
        <p:nvSpPr>
          <p:cNvPr id="32" name="Rounded Rectangle 31"/>
          <p:cNvSpPr/>
          <p:nvPr/>
        </p:nvSpPr>
        <p:spPr>
          <a:xfrm>
            <a:off x="6218086" y="5204156"/>
            <a:ext cx="4994600" cy="738265"/>
          </a:xfrm>
          <a:prstGeom prst="round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1" dirty="0" smtClean="0">
                <a:latin typeface="Adobe Clean (Body)"/>
                <a:cs typeface="Adobe Clean (Body)"/>
              </a:rPr>
              <a:t>CATALOG</a:t>
            </a:r>
          </a:p>
          <a:p>
            <a:pPr algn="ctr"/>
            <a:r>
              <a:rPr lang="en-US" sz="1400" b="1" dirty="0" smtClean="0">
                <a:latin typeface="Adobe Clean (Body)"/>
                <a:cs typeface="Adobe Clean (Body)"/>
              </a:rPr>
              <a:t>/content</a:t>
            </a:r>
            <a:endParaRPr lang="en-US" sz="1400" b="1" dirty="0">
              <a:latin typeface="Adobe Clean (Body)"/>
              <a:cs typeface="Adobe Clean (Body)"/>
            </a:endParaRPr>
          </a:p>
        </p:txBody>
      </p:sp>
      <p:cxnSp>
        <p:nvCxnSpPr>
          <p:cNvPr id="36" name="Straight Arrow Connector 35"/>
          <p:cNvCxnSpPr/>
          <p:nvPr/>
        </p:nvCxnSpPr>
        <p:spPr>
          <a:xfrm flipV="1">
            <a:off x="8740813" y="1754526"/>
            <a:ext cx="17598" cy="1370999"/>
          </a:xfrm>
          <a:prstGeom prst="straightConnector1">
            <a:avLst/>
          </a:prstGeom>
          <a:ln w="63500">
            <a:solidFill>
              <a:schemeClr val="accent3">
                <a:lumMod val="75000"/>
              </a:schemeClr>
            </a:solidFill>
            <a:tailEnd type="arrow"/>
          </a:ln>
        </p:spPr>
        <p:style>
          <a:lnRef idx="2">
            <a:schemeClr val="accent1"/>
          </a:lnRef>
          <a:fillRef idx="0">
            <a:schemeClr val="accent1"/>
          </a:fillRef>
          <a:effectRef idx="1">
            <a:schemeClr val="accent1"/>
          </a:effectRef>
          <a:fontRef idx="minor">
            <a:schemeClr val="tx1"/>
          </a:fontRef>
        </p:style>
      </p:cxnSp>
      <p:sp>
        <p:nvSpPr>
          <p:cNvPr id="38" name="Textfeld 26"/>
          <p:cNvSpPr txBox="1"/>
          <p:nvPr/>
        </p:nvSpPr>
        <p:spPr>
          <a:xfrm>
            <a:off x="8911781" y="2169598"/>
            <a:ext cx="2875420" cy="223000"/>
          </a:xfrm>
          <a:prstGeom prst="rect">
            <a:avLst/>
          </a:prstGeom>
          <a:noFill/>
          <a:ln>
            <a:noFill/>
          </a:ln>
          <a:effectLst/>
          <a:extLst>
            <a:ext uri="{C572A759-6A51-4108-AA02-DFA0A04FC94B}">
              <ma14:wrappingTextBoxFlag xmlns:ma14="http://schemas.microsoft.com/office/mac/drawingml/2011/main"/>
            </a:ext>
          </a:extLst>
        </p:spPr>
        <p:txBody>
          <a:bodyPr rot="0" spcFirstLastPara="0" vert="horz" wrap="square" lIns="91440" tIns="45720" rIns="91440" bIns="45720" numCol="1" spcCol="0" rtlCol="0" fromWordArt="0" anchor="t" anchorCtr="0" forceAA="0" compatLnSpc="1">
            <a:prstTxWarp prst="textNoShape">
              <a:avLst/>
            </a:prstTxWarp>
            <a:noAutofit/>
          </a:bodyPr>
          <a:lstStyle/>
          <a:p>
            <a:pPr marL="182880" marR="0" lvl="0" indent="0" defTabSz="914400" eaLnBrk="1" fontAlgn="auto" latinLnBrk="0" hangingPunct="1">
              <a:lnSpc>
                <a:spcPct val="115000"/>
              </a:lnSpc>
              <a:spcBef>
                <a:spcPts val="0"/>
              </a:spcBef>
              <a:spcAft>
                <a:spcPts val="1000"/>
              </a:spcAft>
              <a:buClrTx/>
              <a:buSzTx/>
              <a:buFontTx/>
              <a:buNone/>
              <a:tabLst/>
              <a:defRPr/>
            </a:pPr>
            <a:r>
              <a:rPr kumimoji="0" lang="en-US" sz="1400" b="0" i="0" u="none" strike="noStrike" kern="0" cap="none" spc="0" normalizeH="0" baseline="0" noProof="0" dirty="0">
                <a:ln>
                  <a:noFill/>
                </a:ln>
                <a:solidFill>
                  <a:sysClr val="windowText" lastClr="000000"/>
                </a:solidFill>
                <a:effectLst/>
                <a:uLnTx/>
                <a:uFillTx/>
                <a:latin typeface="Adobe Clean (Body)"/>
                <a:ea typeface="Cambria"/>
                <a:cs typeface="Adobe Clean (Body)"/>
              </a:rPr>
              <a:t>Catalog </a:t>
            </a:r>
            <a:r>
              <a:rPr kumimoji="0" lang="en-US" sz="1400" b="0" i="0" u="none" strike="noStrike" kern="0" cap="none" spc="0" normalizeH="0" baseline="0" noProof="0" dirty="0" smtClean="0">
                <a:ln>
                  <a:noFill/>
                </a:ln>
                <a:solidFill>
                  <a:sysClr val="windowText" lastClr="000000"/>
                </a:solidFill>
                <a:effectLst/>
                <a:uLnTx/>
                <a:uFillTx/>
                <a:latin typeface="Adobe Clean (Body)"/>
                <a:ea typeface="Cambria"/>
                <a:cs typeface="Adobe Clean (Body)"/>
              </a:rPr>
              <a:t>generation</a:t>
            </a:r>
            <a:r>
              <a:rPr kumimoji="0" lang="en-US" sz="1400" b="0" i="0" u="none" strike="noStrike" kern="0" cap="none" spc="0" normalizeH="0" noProof="0" dirty="0" smtClean="0">
                <a:ln>
                  <a:noFill/>
                </a:ln>
                <a:solidFill>
                  <a:sysClr val="windowText" lastClr="000000"/>
                </a:solidFill>
                <a:effectLst/>
                <a:uLnTx/>
                <a:uFillTx/>
                <a:latin typeface="Adobe Clean (Body)"/>
                <a:ea typeface="Cambria"/>
                <a:cs typeface="Adobe Clean (Body)"/>
              </a:rPr>
              <a:t> </a:t>
            </a:r>
            <a:r>
              <a:rPr kumimoji="0" lang="en-US" sz="1400" b="0" i="0" u="none" strike="noStrike" kern="0" cap="none" spc="0" normalizeH="0" baseline="0" noProof="0" dirty="0" smtClean="0">
                <a:ln>
                  <a:noFill/>
                </a:ln>
                <a:solidFill>
                  <a:sysClr val="windowText" lastClr="000000"/>
                </a:solidFill>
                <a:effectLst/>
                <a:uLnTx/>
                <a:uFillTx/>
                <a:latin typeface="Adobe Clean (Body)"/>
                <a:ea typeface="Cambria"/>
                <a:cs typeface="Adobe Clean (Body)"/>
              </a:rPr>
              <a:t>based </a:t>
            </a:r>
            <a:r>
              <a:rPr kumimoji="0" lang="en-US" sz="1400" b="0" i="0" u="none" strike="noStrike" kern="0" cap="none" spc="0" normalizeH="0" baseline="0" noProof="0" dirty="0">
                <a:ln>
                  <a:noFill/>
                </a:ln>
                <a:solidFill>
                  <a:sysClr val="windowText" lastClr="000000"/>
                </a:solidFill>
                <a:effectLst/>
                <a:uLnTx/>
                <a:uFillTx/>
                <a:latin typeface="Adobe Clean (Body)"/>
                <a:ea typeface="Cambria"/>
                <a:cs typeface="Adobe Clean (Body)"/>
              </a:rPr>
              <a:t>on </a:t>
            </a:r>
            <a:r>
              <a:rPr kumimoji="0" lang="en-US" sz="1400" b="0" i="0" u="none" strike="noStrike" kern="0" cap="none" spc="0" normalizeH="0" baseline="0" noProof="0" dirty="0" smtClean="0">
                <a:ln>
                  <a:noFill/>
                </a:ln>
                <a:solidFill>
                  <a:sysClr val="windowText" lastClr="000000"/>
                </a:solidFill>
                <a:effectLst/>
                <a:uLnTx/>
                <a:uFillTx/>
                <a:latin typeface="Adobe Clean (Body)"/>
                <a:ea typeface="Cambria"/>
                <a:cs typeface="Adobe Clean (Body)"/>
              </a:rPr>
              <a:t>product tags.</a:t>
            </a:r>
            <a:endParaRPr kumimoji="0" lang="de-DE" sz="1400" b="0" i="0" u="none" strike="noStrike" kern="0" cap="none" spc="0" normalizeH="0" baseline="0" noProof="0" dirty="0">
              <a:ln>
                <a:noFill/>
              </a:ln>
              <a:solidFill>
                <a:sysClr val="windowText" lastClr="000000"/>
              </a:solidFill>
              <a:effectLst/>
              <a:uLnTx/>
              <a:uFillTx/>
              <a:latin typeface="Adobe Clean (Body)"/>
              <a:ea typeface="Cambria"/>
              <a:cs typeface="Adobe Clean (Body)"/>
            </a:endParaRPr>
          </a:p>
          <a:p>
            <a:pPr marL="182880" marR="0" lvl="0" indent="0" defTabSz="914400" eaLnBrk="1" fontAlgn="auto" latinLnBrk="0" hangingPunct="1">
              <a:lnSpc>
                <a:spcPct val="115000"/>
              </a:lnSpc>
              <a:spcBef>
                <a:spcPts val="0"/>
              </a:spcBef>
              <a:spcAft>
                <a:spcPts val="1000"/>
              </a:spcAft>
              <a:buClrTx/>
              <a:buSzTx/>
              <a:buFontTx/>
              <a:buNone/>
              <a:tabLst/>
              <a:defRPr/>
            </a:pPr>
            <a:r>
              <a:rPr kumimoji="0" lang="en-US" sz="1400" b="0" i="0" u="none" strike="noStrike" kern="0" cap="none" spc="0" normalizeH="0" baseline="0" noProof="0" dirty="0">
                <a:ln>
                  <a:noFill/>
                </a:ln>
                <a:solidFill>
                  <a:sysClr val="windowText" lastClr="000000"/>
                </a:solidFill>
                <a:effectLst/>
                <a:uLnTx/>
                <a:uFillTx/>
                <a:latin typeface="Adobe Clean (Body)"/>
                <a:ea typeface="Cambria"/>
                <a:cs typeface="Adobe Clean (Body)"/>
              </a:rPr>
              <a:t> </a:t>
            </a:r>
            <a:endParaRPr kumimoji="0" lang="de-DE" sz="1400" b="0" i="0" u="none" strike="noStrike" kern="0" cap="none" spc="0" normalizeH="0" baseline="0" noProof="0" dirty="0">
              <a:ln>
                <a:noFill/>
              </a:ln>
              <a:solidFill>
                <a:sysClr val="windowText" lastClr="000000"/>
              </a:solidFill>
              <a:effectLst/>
              <a:uLnTx/>
              <a:uFillTx/>
              <a:latin typeface="Adobe Clean (Body)"/>
              <a:ea typeface="Cambria"/>
              <a:cs typeface="Adobe Clean (Body)"/>
            </a:endParaRPr>
          </a:p>
        </p:txBody>
      </p:sp>
      <p:cxnSp>
        <p:nvCxnSpPr>
          <p:cNvPr id="39" name="Straight Arrow Connector 38"/>
          <p:cNvCxnSpPr>
            <a:stCxn id="29" idx="2"/>
          </p:cNvCxnSpPr>
          <p:nvPr/>
        </p:nvCxnSpPr>
        <p:spPr>
          <a:xfrm>
            <a:off x="8685106" y="3836261"/>
            <a:ext cx="0" cy="1407120"/>
          </a:xfrm>
          <a:prstGeom prst="straightConnector1">
            <a:avLst/>
          </a:prstGeom>
          <a:ln w="63500">
            <a:solidFill>
              <a:schemeClr val="accent3">
                <a:lumMod val="75000"/>
              </a:schemeClr>
            </a:solidFill>
            <a:tailEnd type="arrow"/>
          </a:ln>
        </p:spPr>
        <p:style>
          <a:lnRef idx="2">
            <a:schemeClr val="accent1"/>
          </a:lnRef>
          <a:fillRef idx="0">
            <a:schemeClr val="accent1"/>
          </a:fillRef>
          <a:effectRef idx="1">
            <a:schemeClr val="accent1"/>
          </a:effectRef>
          <a:fontRef idx="minor">
            <a:schemeClr val="tx1"/>
          </a:fontRef>
        </p:style>
      </p:cxnSp>
      <p:sp>
        <p:nvSpPr>
          <p:cNvPr id="42" name="Textfeld 26"/>
          <p:cNvSpPr txBox="1"/>
          <p:nvPr/>
        </p:nvSpPr>
        <p:spPr>
          <a:xfrm>
            <a:off x="9035304" y="4288069"/>
            <a:ext cx="1802136" cy="372531"/>
          </a:xfrm>
          <a:prstGeom prst="rect">
            <a:avLst/>
          </a:prstGeom>
          <a:noFill/>
          <a:ln>
            <a:noFill/>
          </a:ln>
          <a:effectLst/>
          <a:extLst>
            <a:ext uri="{C572A759-6A51-4108-AA02-DFA0A04FC94B}">
              <ma14:wrappingTextBoxFlag xmlns:ma14="http://schemas.microsoft.com/office/mac/drawingml/2011/main"/>
            </a:ext>
          </a:extLst>
        </p:spPr>
        <p:txBody>
          <a:bodyPr rot="0" spcFirstLastPara="0" vert="horz" wrap="square" lIns="91440" tIns="45720" rIns="91440" bIns="45720" numCol="1" spcCol="0" rtlCol="0" fromWordArt="0" anchor="t" anchorCtr="0" forceAA="0" compatLnSpc="1">
            <a:prstTxWarp prst="textNoShape">
              <a:avLst/>
            </a:prstTxWarp>
            <a:noAutofit/>
          </a:bodyPr>
          <a:lstStyle/>
          <a:p>
            <a:pPr marL="182880" marR="0" lvl="0" indent="0" defTabSz="914400" eaLnBrk="1" fontAlgn="auto" latinLnBrk="0" hangingPunct="1">
              <a:lnSpc>
                <a:spcPct val="115000"/>
              </a:lnSpc>
              <a:spcBef>
                <a:spcPts val="0"/>
              </a:spcBef>
              <a:spcAft>
                <a:spcPts val="1000"/>
              </a:spcAft>
              <a:buClrTx/>
              <a:buSzTx/>
              <a:buFontTx/>
              <a:buNone/>
              <a:tabLst/>
              <a:defRPr/>
            </a:pPr>
            <a:r>
              <a:rPr kumimoji="0" lang="en-AU" sz="1400" b="0" i="0" u="none" strike="noStrike" kern="0" cap="none" spc="0" normalizeH="0" baseline="0" noProof="0" dirty="0" smtClean="0">
                <a:ln>
                  <a:noFill/>
                </a:ln>
                <a:solidFill>
                  <a:sysClr val="windowText" lastClr="000000"/>
                </a:solidFill>
                <a:effectLst/>
                <a:uLnTx/>
                <a:uFillTx/>
                <a:latin typeface="Adobe Clean (Body)"/>
                <a:ea typeface="Cambria"/>
                <a:cs typeface="Adobe Clean (Body)"/>
              </a:rPr>
              <a:t>Live Copy</a:t>
            </a:r>
            <a:endParaRPr kumimoji="0" lang="de-DE" sz="1400" b="0" i="0" u="none" strike="noStrike" kern="0" cap="none" spc="0" normalizeH="0" baseline="0" noProof="0" dirty="0">
              <a:ln>
                <a:noFill/>
              </a:ln>
              <a:solidFill>
                <a:sysClr val="windowText" lastClr="000000"/>
              </a:solidFill>
              <a:effectLst/>
              <a:uLnTx/>
              <a:uFillTx/>
              <a:latin typeface="Adobe Clean (Body)"/>
              <a:ea typeface="Cambria"/>
              <a:cs typeface="Adobe Clean (Body)"/>
            </a:endParaRPr>
          </a:p>
          <a:p>
            <a:pPr marL="182880" marR="0" lvl="0" indent="0" defTabSz="914400" eaLnBrk="1" fontAlgn="auto" latinLnBrk="0" hangingPunct="1">
              <a:lnSpc>
                <a:spcPct val="115000"/>
              </a:lnSpc>
              <a:spcBef>
                <a:spcPts val="0"/>
              </a:spcBef>
              <a:spcAft>
                <a:spcPts val="1000"/>
              </a:spcAft>
              <a:buClrTx/>
              <a:buSzTx/>
              <a:buFontTx/>
              <a:buNone/>
              <a:tabLst/>
              <a:defRPr/>
            </a:pPr>
            <a:r>
              <a:rPr kumimoji="0" lang="en-US" sz="1400" b="0" i="0" u="none" strike="noStrike" kern="0" cap="none" spc="0" normalizeH="0" baseline="0" noProof="0" dirty="0">
                <a:ln>
                  <a:noFill/>
                </a:ln>
                <a:solidFill>
                  <a:sysClr val="windowText" lastClr="000000"/>
                </a:solidFill>
                <a:effectLst/>
                <a:uLnTx/>
                <a:uFillTx/>
                <a:latin typeface="Adobe Clean (Body)"/>
                <a:ea typeface="Cambria"/>
                <a:cs typeface="Adobe Clean (Body)"/>
              </a:rPr>
              <a:t> </a:t>
            </a:r>
            <a:endParaRPr kumimoji="0" lang="de-DE" sz="1400" b="0" i="0" u="none" strike="noStrike" kern="0" cap="none" spc="0" normalizeH="0" baseline="0" noProof="0" dirty="0">
              <a:ln>
                <a:noFill/>
              </a:ln>
              <a:solidFill>
                <a:sysClr val="windowText" lastClr="000000"/>
              </a:solidFill>
              <a:effectLst/>
              <a:uLnTx/>
              <a:uFillTx/>
              <a:latin typeface="Adobe Clean (Body)"/>
              <a:ea typeface="Cambria"/>
              <a:cs typeface="Adobe Clean (Body)"/>
            </a:endParaRPr>
          </a:p>
        </p:txBody>
      </p:sp>
      <p:sp>
        <p:nvSpPr>
          <p:cNvPr id="12" name="Inhaltsplatzhalter 2"/>
          <p:cNvSpPr>
            <a:spLocks noGrp="1"/>
          </p:cNvSpPr>
          <p:nvPr>
            <p:ph idx="4294967295"/>
          </p:nvPr>
        </p:nvSpPr>
        <p:spPr>
          <a:xfrm>
            <a:off x="304721" y="1191625"/>
            <a:ext cx="5434788" cy="4943971"/>
          </a:xfrm>
          <a:prstGeom prst="rect">
            <a:avLst/>
          </a:prstGeom>
        </p:spPr>
        <p:txBody>
          <a:bodyPr>
            <a:normAutofit/>
          </a:bodyPr>
          <a:lstStyle/>
          <a:p>
            <a:pPr algn="just"/>
            <a:r>
              <a:rPr lang="en-US" dirty="0"/>
              <a:t>Adobe </a:t>
            </a:r>
            <a:r>
              <a:rPr lang="en-US" dirty="0" smtClean="0"/>
              <a:t>AEM provides </a:t>
            </a:r>
            <a:r>
              <a:rPr lang="en-US" dirty="0"/>
              <a:t>a default structure </a:t>
            </a:r>
            <a:r>
              <a:rPr lang="en-US" dirty="0" smtClean="0"/>
              <a:t>for catalog management.</a:t>
            </a:r>
            <a:endParaRPr lang="en-US" dirty="0" smtClean="0"/>
          </a:p>
          <a:p>
            <a:endParaRPr lang="en-US" dirty="0"/>
          </a:p>
          <a:p>
            <a:endParaRPr lang="de-DE" dirty="0"/>
          </a:p>
          <a:p>
            <a:pPr algn="just"/>
            <a:r>
              <a:rPr lang="en-US" dirty="0" smtClean="0"/>
              <a:t>Applies </a:t>
            </a:r>
            <a:r>
              <a:rPr lang="en-US" dirty="0"/>
              <a:t>to the </a:t>
            </a:r>
            <a:r>
              <a:rPr lang="en-US" dirty="0" smtClean="0"/>
              <a:t>implementations </a:t>
            </a:r>
            <a:r>
              <a:rPr lang="en-US" dirty="0"/>
              <a:t>provided by Adobe </a:t>
            </a:r>
            <a:r>
              <a:rPr lang="en-US" dirty="0" smtClean="0"/>
              <a:t>(JCR, </a:t>
            </a:r>
            <a:r>
              <a:rPr lang="en-US" dirty="0" err="1" smtClean="0"/>
              <a:t>Hybris</a:t>
            </a:r>
            <a:r>
              <a:rPr lang="en-US" dirty="0" smtClean="0"/>
              <a:t>, </a:t>
            </a:r>
            <a:r>
              <a:rPr lang="en-US" dirty="0" err="1" smtClean="0"/>
              <a:t>ElasticPath</a:t>
            </a:r>
            <a:r>
              <a:rPr lang="en-US" dirty="0" smtClean="0"/>
              <a:t>, IBM Commerce etc.)</a:t>
            </a:r>
            <a:r>
              <a:rPr lang="en-US" dirty="0"/>
              <a:t>. </a:t>
            </a:r>
            <a:endParaRPr lang="de-DE" dirty="0"/>
          </a:p>
        </p:txBody>
      </p:sp>
    </p:spTree>
    <p:extLst>
      <p:ext uri="{BB962C8B-B14F-4D97-AF65-F5344CB8AC3E}">
        <p14:creationId xmlns:p14="http://schemas.microsoft.com/office/powerpoint/2010/main" val="384327568"/>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Agenda</a:t>
            </a:r>
            <a:endParaRPr lang="en-US" dirty="0"/>
          </a:p>
        </p:txBody>
      </p:sp>
      <p:sp>
        <p:nvSpPr>
          <p:cNvPr id="3" name="Slide Number Placeholder 2"/>
          <p:cNvSpPr>
            <a:spLocks noGrp="1"/>
          </p:cNvSpPr>
          <p:nvPr>
            <p:ph type="sldNum" sz="quarter" idx="4"/>
          </p:nvPr>
        </p:nvSpPr>
        <p:spPr/>
        <p:txBody>
          <a:bodyPr/>
          <a:lstStyle/>
          <a:p>
            <a:pPr algn="ctr"/>
            <a:fld id="{90156F56-D5AE-4C6F-B826-C69D1BC521BB}" type="slidenum">
              <a:rPr lang="en-US" smtClean="0"/>
              <a:pPr algn="ctr"/>
              <a:t>4</a:t>
            </a:fld>
            <a:endParaRPr lang="en-US" dirty="0"/>
          </a:p>
        </p:txBody>
      </p:sp>
      <p:sp>
        <p:nvSpPr>
          <p:cNvPr id="6" name="Rectangle 5"/>
          <p:cNvSpPr>
            <a:spLocks noChangeArrowheads="1"/>
          </p:cNvSpPr>
          <p:nvPr/>
        </p:nvSpPr>
        <p:spPr bwMode="gray">
          <a:xfrm>
            <a:off x="819181" y="1648361"/>
            <a:ext cx="9748725"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ea typeface="Adobe Clean" charset="0"/>
                <a:cs typeface="Adobe Clean Light"/>
              </a:rPr>
              <a:t>1    |  Welcome </a:t>
            </a:r>
            <a:r>
              <a:rPr lang="en-US" sz="2800" noProof="1">
                <a:solidFill>
                  <a:srgbClr val="FFFFFF"/>
                </a:solidFill>
                <a:latin typeface="Adobe Clean Light"/>
                <a:ea typeface="Adobe Clean" charset="0"/>
                <a:cs typeface="Adobe Clean Light"/>
              </a:rPr>
              <a:t>and Overview</a:t>
            </a:r>
          </a:p>
        </p:txBody>
      </p:sp>
      <p:sp>
        <p:nvSpPr>
          <p:cNvPr id="7" name="Rectangle 5"/>
          <p:cNvSpPr>
            <a:spLocks noChangeArrowheads="1"/>
          </p:cNvSpPr>
          <p:nvPr/>
        </p:nvSpPr>
        <p:spPr bwMode="gray">
          <a:xfrm>
            <a:off x="819181" y="3118387"/>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solidFill>
                  <a:srgbClr val="FFFFFF"/>
                </a:solidFill>
                <a:latin typeface="Adobe Clean Light"/>
                <a:cs typeface="Adobe Clean Light"/>
              </a:rPr>
              <a:t>3</a:t>
            </a:r>
            <a:r>
              <a:rPr lang="en-US" sz="2800" noProof="1" smtClean="0">
                <a:solidFill>
                  <a:srgbClr val="FFFFFF"/>
                </a:solidFill>
                <a:latin typeface="Adobe Clean Light"/>
                <a:cs typeface="Adobe Clean Light"/>
              </a:rPr>
              <a:t>    </a:t>
            </a:r>
            <a:r>
              <a:rPr lang="en-US" sz="2800" noProof="1" smtClean="0">
                <a:solidFill>
                  <a:srgbClr val="FFFFFF"/>
                </a:solidFill>
                <a:latin typeface="Adobe Clean Light"/>
                <a:cs typeface="Adobe Clean Light"/>
              </a:rPr>
              <a:t>|  </a:t>
            </a:r>
            <a:r>
              <a:rPr lang="en-US" sz="2800" dirty="0" smtClean="0">
                <a:solidFill>
                  <a:srgbClr val="FFFFFF"/>
                </a:solidFill>
                <a:latin typeface="Adobe Clean Light"/>
                <a:cs typeface="Adobe Clean Light"/>
              </a:rPr>
              <a:t>AEM CIF Default Components, features and API - </a:t>
            </a:r>
            <a:r>
              <a:rPr lang="en-US" sz="2800" dirty="0">
                <a:solidFill>
                  <a:srgbClr val="FFFFFF"/>
                </a:solidFill>
                <a:latin typeface="Adobe Clean Light"/>
                <a:cs typeface="Adobe Clean Light"/>
              </a:rPr>
              <a:t>Overview</a:t>
            </a:r>
          </a:p>
        </p:txBody>
      </p:sp>
      <p:sp>
        <p:nvSpPr>
          <p:cNvPr id="8" name="Rectangle 7"/>
          <p:cNvSpPr>
            <a:spLocks noChangeArrowheads="1"/>
          </p:cNvSpPr>
          <p:nvPr/>
        </p:nvSpPr>
        <p:spPr bwMode="gray">
          <a:xfrm>
            <a:off x="819181" y="3940395"/>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chemeClr val="bg1"/>
                </a:solidFill>
                <a:latin typeface="Adobe Clean Light"/>
                <a:cs typeface="Adobe Clean Light"/>
              </a:rPr>
              <a:t>3    |  </a:t>
            </a:r>
            <a:r>
              <a:rPr lang="en-US" sz="2800" dirty="0">
                <a:solidFill>
                  <a:schemeClr val="bg1"/>
                </a:solidFill>
                <a:latin typeface="Adobe Clean Light"/>
                <a:cs typeface="Adobe Clean Light"/>
              </a:rPr>
              <a:t>AEM </a:t>
            </a:r>
            <a:r>
              <a:rPr lang="en-US" sz="2800" dirty="0" smtClean="0">
                <a:solidFill>
                  <a:schemeClr val="bg1"/>
                </a:solidFill>
                <a:latin typeface="Adobe Clean Light"/>
                <a:cs typeface="Adobe Clean Light"/>
              </a:rPr>
              <a:t>CIF &amp; Screens </a:t>
            </a:r>
            <a:r>
              <a:rPr lang="en-US" sz="2800" dirty="0">
                <a:solidFill>
                  <a:schemeClr val="bg1"/>
                </a:solidFill>
                <a:latin typeface="Adobe Clean Light"/>
                <a:cs typeface="Adobe Clean Light"/>
              </a:rPr>
              <a:t>– Overview </a:t>
            </a:r>
          </a:p>
        </p:txBody>
      </p:sp>
      <p:sp>
        <p:nvSpPr>
          <p:cNvPr id="9" name="Rectangle 8"/>
          <p:cNvSpPr>
            <a:spLocks noChangeArrowheads="1"/>
          </p:cNvSpPr>
          <p:nvPr/>
        </p:nvSpPr>
        <p:spPr bwMode="gray">
          <a:xfrm>
            <a:off x="819181" y="4807982"/>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cs typeface="Adobe Clean Light"/>
              </a:rPr>
              <a:t>4    |  </a:t>
            </a:r>
            <a:r>
              <a:rPr lang="en-US" sz="2800" dirty="0">
                <a:solidFill>
                  <a:srgbClr val="FFFFFF"/>
                </a:solidFill>
                <a:latin typeface="Adobe Clean Light"/>
                <a:cs typeface="Adobe Clean Light"/>
              </a:rPr>
              <a:t>AEM </a:t>
            </a:r>
            <a:r>
              <a:rPr lang="en-US" sz="2800" dirty="0" smtClean="0">
                <a:solidFill>
                  <a:srgbClr val="FFFFFF"/>
                </a:solidFill>
                <a:latin typeface="Adobe Clean Light"/>
                <a:cs typeface="Adobe Clean Light"/>
              </a:rPr>
              <a:t>CIF &amp; AEM Mobile </a:t>
            </a:r>
            <a:r>
              <a:rPr lang="en-US" sz="2800" dirty="0">
                <a:solidFill>
                  <a:srgbClr val="FFFFFF"/>
                </a:solidFill>
                <a:latin typeface="Adobe Clean Light"/>
                <a:cs typeface="Adobe Clean Light"/>
              </a:rPr>
              <a:t>- Overview</a:t>
            </a:r>
          </a:p>
        </p:txBody>
      </p:sp>
      <p:sp>
        <p:nvSpPr>
          <p:cNvPr id="11" name="Rectangle 5"/>
          <p:cNvSpPr>
            <a:spLocks noChangeArrowheads="1"/>
          </p:cNvSpPr>
          <p:nvPr/>
        </p:nvSpPr>
        <p:spPr bwMode="gray">
          <a:xfrm>
            <a:off x="819181" y="2383374"/>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cs typeface="Adobe Clean Light"/>
              </a:rPr>
              <a:t>2    |  </a:t>
            </a:r>
            <a:r>
              <a:rPr lang="en-US" sz="2800" dirty="0">
                <a:solidFill>
                  <a:srgbClr val="FFFFFF"/>
                </a:solidFill>
                <a:latin typeface="Adobe Clean Light"/>
                <a:cs typeface="Adobe Clean Light"/>
              </a:rPr>
              <a:t>AEM Commerce Integration </a:t>
            </a:r>
            <a:r>
              <a:rPr lang="en-US" sz="2800" dirty="0" smtClean="0">
                <a:solidFill>
                  <a:srgbClr val="FFFFFF"/>
                </a:solidFill>
                <a:latin typeface="Adobe Clean Light"/>
                <a:cs typeface="Adobe Clean Light"/>
              </a:rPr>
              <a:t>framework (CIF) </a:t>
            </a:r>
            <a:r>
              <a:rPr lang="en-US" sz="2800" dirty="0">
                <a:solidFill>
                  <a:srgbClr val="FFFFFF"/>
                </a:solidFill>
                <a:latin typeface="Adobe Clean Light"/>
                <a:cs typeface="Adobe Clean Light"/>
              </a:rPr>
              <a:t>- Overview</a:t>
            </a:r>
          </a:p>
        </p:txBody>
      </p:sp>
    </p:spTree>
    <p:extLst>
      <p:ext uri="{BB962C8B-B14F-4D97-AF65-F5344CB8AC3E}">
        <p14:creationId xmlns:p14="http://schemas.microsoft.com/office/powerpoint/2010/main" val="4436026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AEM Commerce – </a:t>
            </a:r>
            <a:r>
              <a:rPr lang="en-AU" dirty="0" smtClean="0"/>
              <a:t>Commerce Management –</a:t>
            </a:r>
            <a:r>
              <a:rPr lang="de-DE" dirty="0" smtClean="0"/>
              <a:t> AS A SNAPSHOT</a:t>
            </a:r>
            <a:endParaRPr lang="en-US" dirty="0"/>
          </a:p>
        </p:txBody>
      </p:sp>
      <p:pic>
        <p:nvPicPr>
          <p:cNvPr id="4" name="Picture 3"/>
          <p:cNvPicPr>
            <a:picLocks noChangeAspect="1"/>
          </p:cNvPicPr>
          <p:nvPr/>
        </p:nvPicPr>
        <p:blipFill>
          <a:blip r:embed="rId2"/>
          <a:stretch>
            <a:fillRect/>
          </a:stretch>
        </p:blipFill>
        <p:spPr>
          <a:xfrm>
            <a:off x="1117600" y="977900"/>
            <a:ext cx="9931400" cy="4902200"/>
          </a:xfrm>
          <a:prstGeom prst="rect">
            <a:avLst/>
          </a:prstGeom>
        </p:spPr>
      </p:pic>
    </p:spTree>
    <p:extLst>
      <p:ext uri="{BB962C8B-B14F-4D97-AF65-F5344CB8AC3E}">
        <p14:creationId xmlns:p14="http://schemas.microsoft.com/office/powerpoint/2010/main" val="1870942503"/>
      </p:ext>
    </p:extLst>
  </p:cSld>
  <p:clrMapOvr>
    <a:masterClrMapping/>
  </p:clrMapOvr>
  <p:transition xmlns:p14="http://schemas.microsoft.com/office/powerpoint/2010/mai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Workflow – Creating Commerce Experiences – Checkpoint - </a:t>
            </a:r>
            <a:r>
              <a:rPr lang="en-US" dirty="0" smtClean="0"/>
              <a:t>2</a:t>
            </a:r>
            <a:endParaRPr lang="en-US" b="1" dirty="0">
              <a:latin typeface="Adobe Clean"/>
              <a:cs typeface="Adobe Clean"/>
            </a:endParaRPr>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41</a:t>
            </a:fld>
            <a:endParaRPr lang="en-US" dirty="0"/>
          </a:p>
        </p:txBody>
      </p:sp>
      <p:graphicFrame>
        <p:nvGraphicFramePr>
          <p:cNvPr id="6" name="Diagram 5"/>
          <p:cNvGraphicFramePr/>
          <p:nvPr>
            <p:extLst>
              <p:ext uri="{D42A27DB-BD31-4B8C-83A1-F6EECF244321}">
                <p14:modId xmlns:p14="http://schemas.microsoft.com/office/powerpoint/2010/main" val="3236957521"/>
              </p:ext>
            </p:extLst>
          </p:nvPr>
        </p:nvGraphicFramePr>
        <p:xfrm>
          <a:off x="115185" y="1041674"/>
          <a:ext cx="11958453" cy="56782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5" name="Straight Connector 14"/>
          <p:cNvCxnSpPr/>
          <p:nvPr/>
        </p:nvCxnSpPr>
        <p:spPr>
          <a:xfrm flipH="1">
            <a:off x="1995054" y="961901"/>
            <a:ext cx="5935" cy="5391398"/>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15186" y="1404110"/>
            <a:ext cx="1678918" cy="338554"/>
          </a:xfrm>
          <a:prstGeom prst="rect">
            <a:avLst/>
          </a:prstGeom>
          <a:noFill/>
        </p:spPr>
        <p:txBody>
          <a:bodyPr wrap="square" rtlCol="0">
            <a:spAutoFit/>
          </a:bodyPr>
          <a:lstStyle/>
          <a:p>
            <a:pPr algn="ctr"/>
            <a:r>
              <a:rPr lang="en-US" sz="1600" b="1" dirty="0" smtClean="0"/>
              <a:t>PIM</a:t>
            </a:r>
            <a:endParaRPr lang="en-US" sz="1600" b="1" dirty="0"/>
          </a:p>
        </p:txBody>
      </p:sp>
      <p:sp>
        <p:nvSpPr>
          <p:cNvPr id="18" name="TextBox 17"/>
          <p:cNvSpPr txBox="1"/>
          <p:nvPr/>
        </p:nvSpPr>
        <p:spPr>
          <a:xfrm>
            <a:off x="6782140" y="1404110"/>
            <a:ext cx="662361" cy="369332"/>
          </a:xfrm>
          <a:prstGeom prst="rect">
            <a:avLst/>
          </a:prstGeom>
          <a:noFill/>
        </p:spPr>
        <p:txBody>
          <a:bodyPr wrap="none" rtlCol="0">
            <a:spAutoFit/>
          </a:bodyPr>
          <a:lstStyle/>
          <a:p>
            <a:pPr algn="ctr"/>
            <a:r>
              <a:rPr lang="en-US" b="1" dirty="0" smtClean="0"/>
              <a:t>AEM</a:t>
            </a:r>
            <a:endParaRPr lang="en-US" b="1" dirty="0"/>
          </a:p>
        </p:txBody>
      </p:sp>
      <p:sp>
        <p:nvSpPr>
          <p:cNvPr id="3" name="Right Brace 2"/>
          <p:cNvSpPr/>
          <p:nvPr/>
        </p:nvSpPr>
        <p:spPr>
          <a:xfrm rot="16200000">
            <a:off x="2759699" y="2581671"/>
            <a:ext cx="528828" cy="1644347"/>
          </a:xfrm>
          <a:prstGeom prst="rightBrace">
            <a:avLst>
              <a:gd name="adj1" fmla="val 38968"/>
              <a:gd name="adj2"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2087280" y="2493100"/>
            <a:ext cx="2394857" cy="646331"/>
          </a:xfrm>
          <a:prstGeom prst="rect">
            <a:avLst/>
          </a:prstGeom>
          <a:solidFill>
            <a:schemeClr val="bg1"/>
          </a:solidFill>
        </p:spPr>
        <p:txBody>
          <a:bodyPr wrap="square" rtlCol="0">
            <a:spAutoFit/>
          </a:bodyPr>
          <a:lstStyle/>
          <a:p>
            <a:r>
              <a:rPr lang="en-US" dirty="0" smtClean="0"/>
              <a:t>Product importer &amp; Configuration</a:t>
            </a:r>
            <a:endParaRPr lang="en-US" dirty="0"/>
          </a:p>
        </p:txBody>
      </p:sp>
      <p:sp>
        <p:nvSpPr>
          <p:cNvPr id="12" name="Right Brace 11"/>
          <p:cNvSpPr/>
          <p:nvPr/>
        </p:nvSpPr>
        <p:spPr>
          <a:xfrm rot="16200000">
            <a:off x="10958022" y="1826929"/>
            <a:ext cx="528828" cy="1644347"/>
          </a:xfrm>
          <a:prstGeom prst="rightBrace">
            <a:avLst>
              <a:gd name="adj1" fmla="val 38968"/>
              <a:gd name="adj2"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p:cNvSpPr txBox="1"/>
          <p:nvPr/>
        </p:nvSpPr>
        <p:spPr>
          <a:xfrm>
            <a:off x="10400261" y="2012436"/>
            <a:ext cx="1644349" cy="369332"/>
          </a:xfrm>
          <a:prstGeom prst="rect">
            <a:avLst/>
          </a:prstGeom>
          <a:solidFill>
            <a:schemeClr val="bg1"/>
          </a:solidFill>
        </p:spPr>
        <p:txBody>
          <a:bodyPr wrap="square" rtlCol="0">
            <a:spAutoFit/>
          </a:bodyPr>
          <a:lstStyle/>
          <a:p>
            <a:pPr algn="ctr"/>
            <a:r>
              <a:rPr lang="en-US" dirty="0" smtClean="0"/>
              <a:t>Live attributes</a:t>
            </a:r>
            <a:endParaRPr lang="en-US" dirty="0"/>
          </a:p>
        </p:txBody>
      </p:sp>
      <p:sp>
        <p:nvSpPr>
          <p:cNvPr id="19" name="Rectangular Callout 18"/>
          <p:cNvSpPr/>
          <p:nvPr/>
        </p:nvSpPr>
        <p:spPr bwMode="auto">
          <a:xfrm>
            <a:off x="6594504" y="2237053"/>
            <a:ext cx="1015735" cy="406400"/>
          </a:xfrm>
          <a:prstGeom prst="wedgeRectCallout">
            <a:avLst>
              <a:gd name="adj1" fmla="val 55258"/>
              <a:gd name="adj2" fmla="val 168009"/>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Lab2</a:t>
            </a:r>
            <a:endParaRPr lang="en-US" sz="1900" dirty="0">
              <a:solidFill>
                <a:srgbClr val="FFFFFF"/>
              </a:solidFill>
              <a:latin typeface="Calibri" pitchFamily="34" charset="0"/>
            </a:endParaRPr>
          </a:p>
        </p:txBody>
      </p:sp>
      <p:sp>
        <p:nvSpPr>
          <p:cNvPr id="22" name="Rectangular Callout 21"/>
          <p:cNvSpPr/>
          <p:nvPr/>
        </p:nvSpPr>
        <p:spPr bwMode="auto">
          <a:xfrm>
            <a:off x="8441315" y="1809236"/>
            <a:ext cx="1377658" cy="406400"/>
          </a:xfrm>
          <a:prstGeom prst="wedgeRectCallout">
            <a:avLst>
              <a:gd name="adj1" fmla="val 55258"/>
              <a:gd name="adj2" fmla="val 168009"/>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Lab2</a:t>
            </a:r>
            <a:endParaRPr lang="en-US" sz="1900" dirty="0">
              <a:solidFill>
                <a:srgbClr val="FFFFFF"/>
              </a:solidFill>
              <a:latin typeface="Calibri" pitchFamily="34" charset="0"/>
            </a:endParaRPr>
          </a:p>
        </p:txBody>
      </p:sp>
      <p:sp>
        <p:nvSpPr>
          <p:cNvPr id="23" name="Rectangular Callout 22"/>
          <p:cNvSpPr/>
          <p:nvPr/>
        </p:nvSpPr>
        <p:spPr bwMode="auto">
          <a:xfrm>
            <a:off x="10498671" y="3961200"/>
            <a:ext cx="1377658" cy="406400"/>
          </a:xfrm>
          <a:prstGeom prst="wedgeRectCallout">
            <a:avLst>
              <a:gd name="adj1" fmla="val 45946"/>
              <a:gd name="adj2" fmla="val -144476"/>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Lab2</a:t>
            </a:r>
            <a:endParaRPr lang="en-US" sz="1900" dirty="0">
              <a:solidFill>
                <a:srgbClr val="FFFFFF"/>
              </a:solidFill>
              <a:latin typeface="Calibri" pitchFamily="34" charset="0"/>
            </a:endParaRPr>
          </a:p>
        </p:txBody>
      </p:sp>
    </p:spTree>
    <p:extLst>
      <p:ext uri="{BB962C8B-B14F-4D97-AF65-F5344CB8AC3E}">
        <p14:creationId xmlns:p14="http://schemas.microsoft.com/office/powerpoint/2010/main" val="4149904446"/>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Workflow – Creating Commerce Experiences – Checkpoint - </a:t>
            </a:r>
            <a:r>
              <a:rPr lang="en-US" dirty="0" smtClean="0"/>
              <a:t>2</a:t>
            </a:r>
            <a:endParaRPr lang="en-US" b="1" dirty="0">
              <a:latin typeface="Adobe Clean"/>
              <a:cs typeface="Adobe Clean"/>
            </a:endParaRPr>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42</a:t>
            </a:fld>
            <a:endParaRPr lang="en-US" dirty="0"/>
          </a:p>
        </p:txBody>
      </p:sp>
      <p:graphicFrame>
        <p:nvGraphicFramePr>
          <p:cNvPr id="6" name="Diagram 5"/>
          <p:cNvGraphicFramePr/>
          <p:nvPr>
            <p:extLst>
              <p:ext uri="{D42A27DB-BD31-4B8C-83A1-F6EECF244321}">
                <p14:modId xmlns:p14="http://schemas.microsoft.com/office/powerpoint/2010/main" val="153405405"/>
              </p:ext>
            </p:extLst>
          </p:nvPr>
        </p:nvGraphicFramePr>
        <p:xfrm>
          <a:off x="115185" y="1041674"/>
          <a:ext cx="11958453" cy="56782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5" name="Straight Connector 14"/>
          <p:cNvCxnSpPr/>
          <p:nvPr/>
        </p:nvCxnSpPr>
        <p:spPr>
          <a:xfrm flipH="1">
            <a:off x="1995054" y="961901"/>
            <a:ext cx="5935" cy="5391398"/>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15186" y="1404110"/>
            <a:ext cx="1678918" cy="338554"/>
          </a:xfrm>
          <a:prstGeom prst="rect">
            <a:avLst/>
          </a:prstGeom>
          <a:noFill/>
        </p:spPr>
        <p:txBody>
          <a:bodyPr wrap="square" rtlCol="0">
            <a:spAutoFit/>
          </a:bodyPr>
          <a:lstStyle/>
          <a:p>
            <a:pPr algn="ctr"/>
            <a:r>
              <a:rPr lang="en-US" sz="1600" b="1" dirty="0" smtClean="0"/>
              <a:t>PIM</a:t>
            </a:r>
            <a:endParaRPr lang="en-US" sz="1600" b="1" dirty="0"/>
          </a:p>
        </p:txBody>
      </p:sp>
      <p:sp>
        <p:nvSpPr>
          <p:cNvPr id="18" name="TextBox 17"/>
          <p:cNvSpPr txBox="1"/>
          <p:nvPr/>
        </p:nvSpPr>
        <p:spPr>
          <a:xfrm>
            <a:off x="6782140" y="1404110"/>
            <a:ext cx="662361" cy="369332"/>
          </a:xfrm>
          <a:prstGeom prst="rect">
            <a:avLst/>
          </a:prstGeom>
          <a:noFill/>
        </p:spPr>
        <p:txBody>
          <a:bodyPr wrap="none" rtlCol="0">
            <a:spAutoFit/>
          </a:bodyPr>
          <a:lstStyle/>
          <a:p>
            <a:pPr algn="ctr"/>
            <a:r>
              <a:rPr lang="en-US" b="1" dirty="0" smtClean="0"/>
              <a:t>AEM</a:t>
            </a:r>
            <a:endParaRPr lang="en-US" b="1" dirty="0"/>
          </a:p>
        </p:txBody>
      </p:sp>
      <p:sp>
        <p:nvSpPr>
          <p:cNvPr id="3" name="Right Brace 2"/>
          <p:cNvSpPr/>
          <p:nvPr/>
        </p:nvSpPr>
        <p:spPr>
          <a:xfrm rot="16200000">
            <a:off x="2759699" y="2581671"/>
            <a:ext cx="528828" cy="1644347"/>
          </a:xfrm>
          <a:prstGeom prst="rightBrace">
            <a:avLst>
              <a:gd name="adj1" fmla="val 38968"/>
              <a:gd name="adj2"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2087280" y="2493100"/>
            <a:ext cx="2394857" cy="646331"/>
          </a:xfrm>
          <a:prstGeom prst="rect">
            <a:avLst/>
          </a:prstGeom>
          <a:solidFill>
            <a:schemeClr val="bg1"/>
          </a:solidFill>
        </p:spPr>
        <p:txBody>
          <a:bodyPr wrap="square" rtlCol="0">
            <a:spAutoFit/>
          </a:bodyPr>
          <a:lstStyle/>
          <a:p>
            <a:r>
              <a:rPr lang="en-US" dirty="0" smtClean="0"/>
              <a:t>Product importer &amp; Configuration</a:t>
            </a:r>
            <a:endParaRPr lang="en-US" dirty="0"/>
          </a:p>
        </p:txBody>
      </p:sp>
      <p:sp>
        <p:nvSpPr>
          <p:cNvPr id="12" name="Right Brace 11"/>
          <p:cNvSpPr/>
          <p:nvPr/>
        </p:nvSpPr>
        <p:spPr>
          <a:xfrm rot="16200000">
            <a:off x="10958022" y="1826929"/>
            <a:ext cx="528828" cy="1644347"/>
          </a:xfrm>
          <a:prstGeom prst="rightBrace">
            <a:avLst>
              <a:gd name="adj1" fmla="val 38968"/>
              <a:gd name="adj2"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p:cNvSpPr txBox="1"/>
          <p:nvPr/>
        </p:nvSpPr>
        <p:spPr>
          <a:xfrm>
            <a:off x="10400261" y="2012436"/>
            <a:ext cx="1644349" cy="369332"/>
          </a:xfrm>
          <a:prstGeom prst="rect">
            <a:avLst/>
          </a:prstGeom>
          <a:solidFill>
            <a:schemeClr val="bg1"/>
          </a:solidFill>
        </p:spPr>
        <p:txBody>
          <a:bodyPr wrap="square" rtlCol="0">
            <a:spAutoFit/>
          </a:bodyPr>
          <a:lstStyle/>
          <a:p>
            <a:pPr algn="ctr"/>
            <a:r>
              <a:rPr lang="en-US" dirty="0" smtClean="0"/>
              <a:t>Live attributes</a:t>
            </a:r>
            <a:endParaRPr lang="en-US" dirty="0"/>
          </a:p>
        </p:txBody>
      </p:sp>
      <p:sp>
        <p:nvSpPr>
          <p:cNvPr id="19" name="Rectangular Callout 18"/>
          <p:cNvSpPr/>
          <p:nvPr/>
        </p:nvSpPr>
        <p:spPr bwMode="auto">
          <a:xfrm>
            <a:off x="6594504" y="2237053"/>
            <a:ext cx="1015735" cy="406400"/>
          </a:xfrm>
          <a:prstGeom prst="wedgeRectCallout">
            <a:avLst>
              <a:gd name="adj1" fmla="val 55258"/>
              <a:gd name="adj2" fmla="val 168009"/>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Lab2</a:t>
            </a:r>
            <a:endParaRPr lang="en-US" sz="1900" dirty="0">
              <a:solidFill>
                <a:srgbClr val="FFFFFF"/>
              </a:solidFill>
              <a:latin typeface="Calibri" pitchFamily="34" charset="0"/>
            </a:endParaRPr>
          </a:p>
        </p:txBody>
      </p:sp>
      <p:sp>
        <p:nvSpPr>
          <p:cNvPr id="22" name="Rectangular Callout 21"/>
          <p:cNvSpPr/>
          <p:nvPr/>
        </p:nvSpPr>
        <p:spPr bwMode="auto">
          <a:xfrm>
            <a:off x="8441315" y="1809236"/>
            <a:ext cx="1377658" cy="406400"/>
          </a:xfrm>
          <a:prstGeom prst="wedgeRectCallout">
            <a:avLst>
              <a:gd name="adj1" fmla="val 55258"/>
              <a:gd name="adj2" fmla="val 168009"/>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Lab2</a:t>
            </a:r>
            <a:endParaRPr lang="en-US" sz="1900" dirty="0">
              <a:solidFill>
                <a:srgbClr val="FFFFFF"/>
              </a:solidFill>
              <a:latin typeface="Calibri" pitchFamily="34" charset="0"/>
            </a:endParaRPr>
          </a:p>
        </p:txBody>
      </p:sp>
      <p:sp>
        <p:nvSpPr>
          <p:cNvPr id="23" name="Rectangular Callout 22"/>
          <p:cNvSpPr/>
          <p:nvPr/>
        </p:nvSpPr>
        <p:spPr bwMode="auto">
          <a:xfrm>
            <a:off x="10498671" y="3961200"/>
            <a:ext cx="1377658" cy="406400"/>
          </a:xfrm>
          <a:prstGeom prst="wedgeRectCallout">
            <a:avLst>
              <a:gd name="adj1" fmla="val 45946"/>
              <a:gd name="adj2" fmla="val -144476"/>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Lab2</a:t>
            </a:r>
            <a:endParaRPr lang="en-US" sz="1900" dirty="0">
              <a:solidFill>
                <a:srgbClr val="FFFFFF"/>
              </a:solidFill>
              <a:latin typeface="Calibri" pitchFamily="34" charset="0"/>
            </a:endParaRPr>
          </a:p>
        </p:txBody>
      </p:sp>
      <p:sp>
        <p:nvSpPr>
          <p:cNvPr id="16" name="Rounded Rectangle 15"/>
          <p:cNvSpPr/>
          <p:nvPr/>
        </p:nvSpPr>
        <p:spPr>
          <a:xfrm>
            <a:off x="2087280" y="1008409"/>
            <a:ext cx="3776214" cy="395701"/>
          </a:xfrm>
          <a:prstGeom prst="round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Adobe Clean (Body)"/>
                <a:cs typeface="Adobe Clean (Body)"/>
              </a:rPr>
              <a:t>/</a:t>
            </a:r>
            <a:r>
              <a:rPr lang="en-US" sz="1400" dirty="0" err="1" smtClean="0">
                <a:solidFill>
                  <a:schemeClr val="tx1"/>
                </a:solidFill>
                <a:latin typeface="Adobe Clean (Body)"/>
                <a:cs typeface="Adobe Clean (Body)"/>
              </a:rPr>
              <a:t>etc</a:t>
            </a:r>
            <a:r>
              <a:rPr lang="en-US" sz="1400" dirty="0" smtClean="0">
                <a:solidFill>
                  <a:schemeClr val="tx1"/>
                </a:solidFill>
                <a:latin typeface="Adobe Clean (Body)"/>
                <a:cs typeface="Adobe Clean (Body)"/>
              </a:rPr>
              <a:t>/commerce/products</a:t>
            </a:r>
            <a:endParaRPr lang="en-US" sz="1400" dirty="0">
              <a:solidFill>
                <a:schemeClr val="tx1"/>
              </a:solidFill>
              <a:latin typeface="Adobe Clean (Body)"/>
              <a:cs typeface="Adobe Clean (Body)"/>
            </a:endParaRPr>
          </a:p>
        </p:txBody>
      </p:sp>
      <p:sp>
        <p:nvSpPr>
          <p:cNvPr id="20" name="Rounded Rectangle 19"/>
          <p:cNvSpPr/>
          <p:nvPr/>
        </p:nvSpPr>
        <p:spPr>
          <a:xfrm>
            <a:off x="6163161" y="1008409"/>
            <a:ext cx="3804703" cy="395701"/>
          </a:xfrm>
          <a:prstGeom prst="round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000000"/>
                </a:solidFill>
                <a:latin typeface="Adobe Clean (Body)"/>
                <a:cs typeface="Adobe Clean (Body)"/>
              </a:rPr>
              <a:t>/content/catalog</a:t>
            </a:r>
            <a:endParaRPr lang="en-US" sz="1400" dirty="0">
              <a:solidFill>
                <a:srgbClr val="000000"/>
              </a:solidFill>
              <a:latin typeface="Adobe Clean (Body)"/>
              <a:cs typeface="Adobe Clean (Body)"/>
            </a:endParaRPr>
          </a:p>
        </p:txBody>
      </p:sp>
      <p:sp>
        <p:nvSpPr>
          <p:cNvPr id="24" name="Rounded Rectangle 23"/>
          <p:cNvSpPr/>
          <p:nvPr/>
        </p:nvSpPr>
        <p:spPr>
          <a:xfrm>
            <a:off x="10400262" y="1008409"/>
            <a:ext cx="1644348" cy="395701"/>
          </a:xfrm>
          <a:prstGeom prst="round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000000"/>
                </a:solidFill>
                <a:latin typeface="Adobe Clean (Body)"/>
                <a:cs typeface="Adobe Clean (Body)"/>
              </a:rPr>
              <a:t>/content</a:t>
            </a:r>
            <a:r>
              <a:rPr lang="en-US" sz="1400" dirty="0" smtClean="0">
                <a:solidFill>
                  <a:srgbClr val="000000"/>
                </a:solidFill>
                <a:latin typeface="Adobe Clean (Body)"/>
                <a:cs typeface="Adobe Clean (Body)"/>
              </a:rPr>
              <a:t>/</a:t>
            </a:r>
            <a:endParaRPr lang="en-US" sz="1400" dirty="0">
              <a:solidFill>
                <a:srgbClr val="000000"/>
              </a:solidFill>
              <a:latin typeface="Adobe Clean (Body)"/>
              <a:cs typeface="Adobe Clean (Body)"/>
            </a:endParaRPr>
          </a:p>
        </p:txBody>
      </p:sp>
    </p:spTree>
    <p:extLst>
      <p:ext uri="{BB962C8B-B14F-4D97-AF65-F5344CB8AC3E}">
        <p14:creationId xmlns:p14="http://schemas.microsoft.com/office/powerpoint/2010/main" val="2352539482"/>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4721" y="777875"/>
            <a:ext cx="11649004" cy="5281499"/>
          </a:xfrm>
          <a:prstGeom prst="rect">
            <a:avLst/>
          </a:prstGeom>
          <a:gradFill>
            <a:gsLst>
              <a:gs pos="0">
                <a:schemeClr val="bg1">
                  <a:alpha val="69000"/>
                </a:schemeClr>
              </a:gs>
              <a:gs pos="100000">
                <a:schemeClr val="bg1">
                  <a:alpha val="88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Slide Number Placeholder 1"/>
          <p:cNvSpPr>
            <a:spLocks noGrp="1"/>
          </p:cNvSpPr>
          <p:nvPr>
            <p:ph type="sldNum" sz="quarter" idx="4294967295"/>
          </p:nvPr>
        </p:nvSpPr>
        <p:spPr>
          <a:xfrm>
            <a:off x="5586545" y="6477000"/>
            <a:ext cx="1015735" cy="168274"/>
          </a:xfrm>
          <a:prstGeom prst="rect">
            <a:avLst/>
          </a:prstGeom>
        </p:spPr>
        <p:txBody>
          <a:bodyPr/>
          <a:lstStyle/>
          <a:p>
            <a:pPr algn="ctr"/>
            <a:fld id="{90156F56-D5AE-4C6F-B826-C69D1BC521BB}" type="slidenum">
              <a:rPr lang="en-US" smtClean="0">
                <a:solidFill>
                  <a:schemeClr val="tx1"/>
                </a:solidFill>
              </a:rPr>
              <a:pPr algn="ctr"/>
              <a:t>43</a:t>
            </a:fld>
            <a:endParaRPr lang="en-US" dirty="0">
              <a:solidFill>
                <a:schemeClr val="tx1"/>
              </a:solidFill>
            </a:endParaRPr>
          </a:p>
        </p:txBody>
      </p:sp>
      <p:sp>
        <p:nvSpPr>
          <p:cNvPr id="3" name="Title 2"/>
          <p:cNvSpPr>
            <a:spLocks noGrp="1"/>
          </p:cNvSpPr>
          <p:nvPr>
            <p:ph type="title"/>
          </p:nvPr>
        </p:nvSpPr>
        <p:spPr/>
        <p:txBody>
          <a:bodyPr/>
          <a:lstStyle/>
          <a:p>
            <a:r>
              <a:rPr lang="en-US" u="sng" dirty="0" smtClean="0"/>
              <a:t>Lab 2 </a:t>
            </a:r>
            <a:r>
              <a:rPr lang="en-US" u="sng" dirty="0"/>
              <a:t>– </a:t>
            </a:r>
            <a:r>
              <a:rPr lang="en-US" u="sng" dirty="0" smtClean="0"/>
              <a:t>Summary and Key </a:t>
            </a:r>
            <a:r>
              <a:rPr lang="en-US" u="sng" dirty="0"/>
              <a:t>Takeaway	</a:t>
            </a:r>
          </a:p>
        </p:txBody>
      </p:sp>
      <p:sp>
        <p:nvSpPr>
          <p:cNvPr id="4" name="Content Placeholder 3"/>
          <p:cNvSpPr txBox="1">
            <a:spLocks/>
          </p:cNvSpPr>
          <p:nvPr/>
        </p:nvSpPr>
        <p:spPr>
          <a:xfrm>
            <a:off x="304721" y="990600"/>
            <a:ext cx="11579384" cy="5181600"/>
          </a:xfrm>
          <a:prstGeom prst="rect">
            <a:avLst/>
          </a:prstGeom>
        </p:spPr>
        <p:txBody>
          <a:bodyPr/>
          <a:lstStyle>
            <a:lvl1pPr marL="275852" indent="-275852" algn="l" defTabSz="1088291" rtl="0" eaLnBrk="1" latinLnBrk="0" hangingPunct="1">
              <a:spcBef>
                <a:spcPts val="714"/>
              </a:spcBef>
              <a:buClr>
                <a:schemeClr val="accent4"/>
              </a:buClr>
              <a:buSzPct val="70000"/>
              <a:buFont typeface="Wingdings" pitchFamily="2" charset="2"/>
              <a:buChar char="§"/>
              <a:defRPr sz="2000" kern="1200">
                <a:solidFill>
                  <a:schemeClr val="tx1"/>
                </a:solidFill>
                <a:latin typeface="+mn-lt"/>
                <a:ea typeface="+mn-ea"/>
                <a:cs typeface="+mn-cs"/>
              </a:defRPr>
            </a:lvl1pPr>
            <a:lvl2pPr marL="551703" indent="-275852" algn="l" defTabSz="1088291" rtl="0" eaLnBrk="1" latinLnBrk="0" hangingPunct="1">
              <a:spcBef>
                <a:spcPts val="714"/>
              </a:spcBef>
              <a:buClr>
                <a:schemeClr val="accent4"/>
              </a:buClr>
              <a:buSzPct val="70000"/>
              <a:buFont typeface="Wingdings" pitchFamily="2" charset="2"/>
              <a:buChar char="§"/>
              <a:defRPr sz="2000" kern="1200">
                <a:solidFill>
                  <a:schemeClr val="tx1"/>
                </a:solidFill>
                <a:latin typeface="+mn-lt"/>
                <a:ea typeface="+mn-ea"/>
                <a:cs typeface="+mn-cs"/>
              </a:defRPr>
            </a:lvl2pPr>
            <a:lvl3pPr marL="751979" indent="-200276" algn="l" defTabSz="1088291" rtl="0" eaLnBrk="1" latinLnBrk="0" hangingPunct="1">
              <a:spcBef>
                <a:spcPts val="714"/>
              </a:spcBef>
              <a:buClr>
                <a:schemeClr val="accent4"/>
              </a:buClr>
              <a:buSzPct val="70000"/>
              <a:buFont typeface="Wingdings" pitchFamily="2" charset="2"/>
              <a:buChar char="§"/>
              <a:defRPr sz="1800" kern="1200">
                <a:solidFill>
                  <a:schemeClr val="tx1"/>
                </a:solidFill>
                <a:latin typeface="+mn-lt"/>
                <a:ea typeface="+mn-ea"/>
                <a:cs typeface="+mn-cs"/>
              </a:defRPr>
            </a:lvl3pPr>
            <a:lvl4pPr marL="950366" indent="-198387" algn="l" defTabSz="1088291" rtl="0" eaLnBrk="1" latinLnBrk="0" hangingPunct="1">
              <a:spcBef>
                <a:spcPts val="714"/>
              </a:spcBef>
              <a:buClr>
                <a:schemeClr val="accent4"/>
              </a:buClr>
              <a:buSzPct val="70000"/>
              <a:buFont typeface="Wingdings" pitchFamily="2" charset="2"/>
              <a:buChar char="§"/>
              <a:defRPr sz="1800" kern="1200">
                <a:solidFill>
                  <a:schemeClr val="tx1"/>
                </a:solidFill>
                <a:latin typeface="+mn-lt"/>
                <a:ea typeface="+mn-ea"/>
                <a:cs typeface="+mn-cs"/>
              </a:defRPr>
            </a:lvl4pPr>
            <a:lvl5pPr marL="1088291" indent="-137926" algn="l" defTabSz="1088291" rtl="0" eaLnBrk="1" latinLnBrk="0" hangingPunct="1">
              <a:spcBef>
                <a:spcPts val="714"/>
              </a:spcBef>
              <a:buClr>
                <a:schemeClr val="accent4"/>
              </a:buClr>
              <a:buSzPct val="70000"/>
              <a:buFont typeface="Wingdings" pitchFamily="2" charset="2"/>
              <a:buChar char="§"/>
              <a:defRPr sz="1400" kern="1200">
                <a:solidFill>
                  <a:schemeClr val="tx1"/>
                </a:solidFill>
                <a:latin typeface="+mn-lt"/>
                <a:ea typeface="+mn-ea"/>
                <a:cs typeface="+mn-cs"/>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indent="0">
              <a:buNone/>
            </a:pPr>
            <a:r>
              <a:rPr lang="en-US" sz="2400" dirty="0" smtClean="0"/>
              <a:t>The </a:t>
            </a:r>
            <a:r>
              <a:rPr lang="en-US" sz="2400" dirty="0" smtClean="0"/>
              <a:t>product data cache managed </a:t>
            </a:r>
            <a:r>
              <a:rPr lang="en-US" sz="2400" dirty="0" smtClean="0"/>
              <a:t>from </a:t>
            </a:r>
            <a:r>
              <a:rPr lang="en-US" sz="2400" dirty="0" smtClean="0"/>
              <a:t>Lab 1 </a:t>
            </a:r>
            <a:r>
              <a:rPr lang="en-US" sz="2400" dirty="0" smtClean="0"/>
              <a:t>is rolled out as pages </a:t>
            </a:r>
            <a:r>
              <a:rPr lang="en-US" sz="2400" dirty="0" smtClean="0"/>
              <a:t>using blueprints, templates and pages AEM </a:t>
            </a:r>
            <a:r>
              <a:rPr lang="en-US" sz="2400" dirty="0" smtClean="0"/>
              <a:t>Commerce Integration framework.</a:t>
            </a:r>
          </a:p>
          <a:p>
            <a:pPr marL="0" indent="0">
              <a:buNone/>
            </a:pPr>
            <a:endParaRPr lang="en-US" sz="2400" dirty="0" smtClean="0"/>
          </a:p>
          <a:p>
            <a:pPr marL="0" indent="0">
              <a:buNone/>
            </a:pPr>
            <a:r>
              <a:rPr lang="en-US" sz="2400" u="sng" dirty="0" smtClean="0"/>
              <a:t>Use Cases : </a:t>
            </a:r>
            <a:r>
              <a:rPr lang="en-US" sz="2400" dirty="0" smtClean="0"/>
              <a:t>As a user, I would like to create consistent pages using blueprint template for product categories, sections and product pages, so I will be able to reduce effort in replicating page creation process for each page in authoring interface.</a:t>
            </a:r>
          </a:p>
          <a:p>
            <a:pPr marL="0" indent="0">
              <a:buNone/>
            </a:pPr>
            <a:endParaRPr lang="en-US" sz="2400" dirty="0" smtClean="0"/>
          </a:p>
        </p:txBody>
      </p:sp>
    </p:spTree>
    <p:extLst>
      <p:ext uri="{BB962C8B-B14F-4D97-AF65-F5344CB8AC3E}">
        <p14:creationId xmlns:p14="http://schemas.microsoft.com/office/powerpoint/2010/main" val="122802699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Workflow – Creating Commerce Experiences – Checkpoint - </a:t>
            </a:r>
            <a:r>
              <a:rPr lang="en-US" dirty="0" smtClean="0"/>
              <a:t>2</a:t>
            </a:r>
            <a:endParaRPr lang="en-US" b="1" dirty="0">
              <a:latin typeface="Adobe Clean"/>
              <a:cs typeface="Adobe Clean"/>
            </a:endParaRPr>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44</a:t>
            </a:fld>
            <a:endParaRPr lang="en-US" dirty="0"/>
          </a:p>
        </p:txBody>
      </p:sp>
      <p:graphicFrame>
        <p:nvGraphicFramePr>
          <p:cNvPr id="6" name="Diagram 5"/>
          <p:cNvGraphicFramePr/>
          <p:nvPr>
            <p:extLst>
              <p:ext uri="{D42A27DB-BD31-4B8C-83A1-F6EECF244321}">
                <p14:modId xmlns:p14="http://schemas.microsoft.com/office/powerpoint/2010/main" val="1896183191"/>
              </p:ext>
            </p:extLst>
          </p:nvPr>
        </p:nvGraphicFramePr>
        <p:xfrm>
          <a:off x="115185" y="1041674"/>
          <a:ext cx="11958453" cy="56782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5" name="Straight Connector 14"/>
          <p:cNvCxnSpPr/>
          <p:nvPr/>
        </p:nvCxnSpPr>
        <p:spPr>
          <a:xfrm flipH="1">
            <a:off x="1995054" y="961901"/>
            <a:ext cx="5935" cy="5391398"/>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15186" y="1404110"/>
            <a:ext cx="1678918" cy="338554"/>
          </a:xfrm>
          <a:prstGeom prst="rect">
            <a:avLst/>
          </a:prstGeom>
          <a:noFill/>
        </p:spPr>
        <p:txBody>
          <a:bodyPr wrap="square" rtlCol="0">
            <a:spAutoFit/>
          </a:bodyPr>
          <a:lstStyle/>
          <a:p>
            <a:pPr algn="ctr"/>
            <a:r>
              <a:rPr lang="en-US" sz="1600" b="1" dirty="0" smtClean="0"/>
              <a:t>PIM</a:t>
            </a:r>
            <a:endParaRPr lang="en-US" sz="1600" b="1" dirty="0"/>
          </a:p>
        </p:txBody>
      </p:sp>
      <p:sp>
        <p:nvSpPr>
          <p:cNvPr id="18" name="TextBox 17"/>
          <p:cNvSpPr txBox="1"/>
          <p:nvPr/>
        </p:nvSpPr>
        <p:spPr>
          <a:xfrm>
            <a:off x="6782140" y="1404110"/>
            <a:ext cx="662361" cy="369332"/>
          </a:xfrm>
          <a:prstGeom prst="rect">
            <a:avLst/>
          </a:prstGeom>
          <a:noFill/>
        </p:spPr>
        <p:txBody>
          <a:bodyPr wrap="none" rtlCol="0">
            <a:spAutoFit/>
          </a:bodyPr>
          <a:lstStyle/>
          <a:p>
            <a:pPr algn="ctr"/>
            <a:r>
              <a:rPr lang="en-US" b="1" dirty="0" smtClean="0"/>
              <a:t>AEM</a:t>
            </a:r>
            <a:endParaRPr lang="en-US" b="1" dirty="0"/>
          </a:p>
        </p:txBody>
      </p:sp>
      <p:sp>
        <p:nvSpPr>
          <p:cNvPr id="3" name="Right Brace 2"/>
          <p:cNvSpPr/>
          <p:nvPr/>
        </p:nvSpPr>
        <p:spPr>
          <a:xfrm rot="16200000">
            <a:off x="2759699" y="2581671"/>
            <a:ext cx="528828" cy="1644347"/>
          </a:xfrm>
          <a:prstGeom prst="rightBrace">
            <a:avLst>
              <a:gd name="adj1" fmla="val 38968"/>
              <a:gd name="adj2"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2087280" y="2493100"/>
            <a:ext cx="2394857" cy="646331"/>
          </a:xfrm>
          <a:prstGeom prst="rect">
            <a:avLst/>
          </a:prstGeom>
          <a:solidFill>
            <a:schemeClr val="bg1"/>
          </a:solidFill>
        </p:spPr>
        <p:txBody>
          <a:bodyPr wrap="square" rtlCol="0">
            <a:spAutoFit/>
          </a:bodyPr>
          <a:lstStyle/>
          <a:p>
            <a:r>
              <a:rPr lang="en-US" dirty="0" smtClean="0"/>
              <a:t>Product importer &amp; Configuration</a:t>
            </a:r>
            <a:endParaRPr lang="en-US" dirty="0"/>
          </a:p>
        </p:txBody>
      </p:sp>
      <p:sp>
        <p:nvSpPr>
          <p:cNvPr id="12" name="Right Brace 11"/>
          <p:cNvSpPr/>
          <p:nvPr/>
        </p:nvSpPr>
        <p:spPr>
          <a:xfrm rot="16200000">
            <a:off x="10958022" y="1826929"/>
            <a:ext cx="528828" cy="1644347"/>
          </a:xfrm>
          <a:prstGeom prst="rightBrace">
            <a:avLst>
              <a:gd name="adj1" fmla="val 38968"/>
              <a:gd name="adj2"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p:cNvSpPr txBox="1"/>
          <p:nvPr/>
        </p:nvSpPr>
        <p:spPr>
          <a:xfrm>
            <a:off x="10400261" y="2012436"/>
            <a:ext cx="1644349" cy="369332"/>
          </a:xfrm>
          <a:prstGeom prst="rect">
            <a:avLst/>
          </a:prstGeom>
          <a:solidFill>
            <a:schemeClr val="bg1"/>
          </a:solidFill>
        </p:spPr>
        <p:txBody>
          <a:bodyPr wrap="square" rtlCol="0">
            <a:spAutoFit/>
          </a:bodyPr>
          <a:lstStyle/>
          <a:p>
            <a:pPr algn="ctr"/>
            <a:r>
              <a:rPr lang="en-US" dirty="0" smtClean="0"/>
              <a:t>Live attributes</a:t>
            </a:r>
            <a:endParaRPr lang="en-US" dirty="0"/>
          </a:p>
        </p:txBody>
      </p:sp>
      <p:sp>
        <p:nvSpPr>
          <p:cNvPr id="19" name="Rectangular Callout 18"/>
          <p:cNvSpPr/>
          <p:nvPr/>
        </p:nvSpPr>
        <p:spPr bwMode="auto">
          <a:xfrm>
            <a:off x="6594504" y="2237053"/>
            <a:ext cx="1015735" cy="406400"/>
          </a:xfrm>
          <a:prstGeom prst="wedgeRectCallout">
            <a:avLst>
              <a:gd name="adj1" fmla="val 55258"/>
              <a:gd name="adj2" fmla="val 168009"/>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Lab2</a:t>
            </a:r>
            <a:endParaRPr lang="en-US" sz="1900" dirty="0">
              <a:solidFill>
                <a:srgbClr val="FFFFFF"/>
              </a:solidFill>
              <a:latin typeface="Calibri" pitchFamily="34" charset="0"/>
            </a:endParaRPr>
          </a:p>
        </p:txBody>
      </p:sp>
      <p:sp>
        <p:nvSpPr>
          <p:cNvPr id="22" name="Rectangular Callout 21"/>
          <p:cNvSpPr/>
          <p:nvPr/>
        </p:nvSpPr>
        <p:spPr bwMode="auto">
          <a:xfrm>
            <a:off x="8441315" y="1809236"/>
            <a:ext cx="1377658" cy="406400"/>
          </a:xfrm>
          <a:prstGeom prst="wedgeRectCallout">
            <a:avLst>
              <a:gd name="adj1" fmla="val 55258"/>
              <a:gd name="adj2" fmla="val 168009"/>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Lab2</a:t>
            </a:r>
            <a:endParaRPr lang="en-US" sz="1900" dirty="0">
              <a:solidFill>
                <a:srgbClr val="FFFFFF"/>
              </a:solidFill>
              <a:latin typeface="Calibri" pitchFamily="34" charset="0"/>
            </a:endParaRPr>
          </a:p>
        </p:txBody>
      </p:sp>
      <p:sp>
        <p:nvSpPr>
          <p:cNvPr id="23" name="Rectangular Callout 22"/>
          <p:cNvSpPr/>
          <p:nvPr/>
        </p:nvSpPr>
        <p:spPr bwMode="auto">
          <a:xfrm>
            <a:off x="10498671" y="3961200"/>
            <a:ext cx="1377658" cy="406400"/>
          </a:xfrm>
          <a:prstGeom prst="wedgeRectCallout">
            <a:avLst>
              <a:gd name="adj1" fmla="val 45946"/>
              <a:gd name="adj2" fmla="val -144476"/>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Lab2</a:t>
            </a:r>
            <a:endParaRPr lang="en-US" sz="1900" dirty="0">
              <a:solidFill>
                <a:srgbClr val="FFFFFF"/>
              </a:solidFill>
              <a:latin typeface="Calibri" pitchFamily="34" charset="0"/>
            </a:endParaRPr>
          </a:p>
        </p:txBody>
      </p:sp>
      <p:sp>
        <p:nvSpPr>
          <p:cNvPr id="16" name="Rounded Rectangle 15"/>
          <p:cNvSpPr/>
          <p:nvPr/>
        </p:nvSpPr>
        <p:spPr>
          <a:xfrm>
            <a:off x="2087280" y="1008409"/>
            <a:ext cx="3776214" cy="395701"/>
          </a:xfrm>
          <a:prstGeom prst="round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Adobe Clean (Body)"/>
                <a:cs typeface="Adobe Clean (Body)"/>
              </a:rPr>
              <a:t>/</a:t>
            </a:r>
            <a:r>
              <a:rPr lang="en-US" sz="1400" dirty="0" err="1" smtClean="0">
                <a:solidFill>
                  <a:schemeClr val="tx1"/>
                </a:solidFill>
                <a:latin typeface="Adobe Clean (Body)"/>
                <a:cs typeface="Adobe Clean (Body)"/>
              </a:rPr>
              <a:t>etc</a:t>
            </a:r>
            <a:r>
              <a:rPr lang="en-US" sz="1400" dirty="0" smtClean="0">
                <a:solidFill>
                  <a:schemeClr val="tx1"/>
                </a:solidFill>
                <a:latin typeface="Adobe Clean (Body)"/>
                <a:cs typeface="Adobe Clean (Body)"/>
              </a:rPr>
              <a:t>/commerce/products</a:t>
            </a:r>
            <a:endParaRPr lang="en-US" sz="1400" dirty="0">
              <a:solidFill>
                <a:schemeClr val="tx1"/>
              </a:solidFill>
              <a:latin typeface="Adobe Clean (Body)"/>
              <a:cs typeface="Adobe Clean (Body)"/>
            </a:endParaRPr>
          </a:p>
        </p:txBody>
      </p:sp>
      <p:sp>
        <p:nvSpPr>
          <p:cNvPr id="20" name="Rounded Rectangle 19"/>
          <p:cNvSpPr/>
          <p:nvPr/>
        </p:nvSpPr>
        <p:spPr>
          <a:xfrm>
            <a:off x="6163161" y="1008409"/>
            <a:ext cx="3804703" cy="395701"/>
          </a:xfrm>
          <a:prstGeom prst="round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000000"/>
                </a:solidFill>
                <a:latin typeface="Adobe Clean (Body)"/>
                <a:cs typeface="Adobe Clean (Body)"/>
              </a:rPr>
              <a:t>/content/catalog</a:t>
            </a:r>
            <a:endParaRPr lang="en-US" sz="1400" dirty="0">
              <a:solidFill>
                <a:srgbClr val="000000"/>
              </a:solidFill>
              <a:latin typeface="Adobe Clean (Body)"/>
              <a:cs typeface="Adobe Clean (Body)"/>
            </a:endParaRPr>
          </a:p>
        </p:txBody>
      </p:sp>
      <p:sp>
        <p:nvSpPr>
          <p:cNvPr id="24" name="Rounded Rectangle 23"/>
          <p:cNvSpPr/>
          <p:nvPr/>
        </p:nvSpPr>
        <p:spPr>
          <a:xfrm>
            <a:off x="10400262" y="1008409"/>
            <a:ext cx="1644348" cy="395701"/>
          </a:xfrm>
          <a:prstGeom prst="round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000000"/>
                </a:solidFill>
                <a:latin typeface="Adobe Clean (Body)"/>
                <a:cs typeface="Adobe Clean (Body)"/>
              </a:rPr>
              <a:t>/content</a:t>
            </a:r>
            <a:r>
              <a:rPr lang="en-US" sz="1400" dirty="0" smtClean="0">
                <a:solidFill>
                  <a:srgbClr val="000000"/>
                </a:solidFill>
                <a:latin typeface="Adobe Clean (Body)"/>
                <a:cs typeface="Adobe Clean (Body)"/>
              </a:rPr>
              <a:t>/</a:t>
            </a:r>
            <a:endParaRPr lang="en-US" sz="1400" dirty="0">
              <a:solidFill>
                <a:srgbClr val="000000"/>
              </a:solidFill>
              <a:latin typeface="Adobe Clean (Body)"/>
              <a:cs typeface="Adobe Clean (Body)"/>
            </a:endParaRPr>
          </a:p>
        </p:txBody>
      </p:sp>
    </p:spTree>
    <p:extLst>
      <p:ext uri="{BB962C8B-B14F-4D97-AF65-F5344CB8AC3E}">
        <p14:creationId xmlns:p14="http://schemas.microsoft.com/office/powerpoint/2010/main" val="2689143286"/>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Agenda</a:t>
            </a:r>
            <a:endParaRPr lang="en-US" dirty="0"/>
          </a:p>
        </p:txBody>
      </p:sp>
      <p:sp>
        <p:nvSpPr>
          <p:cNvPr id="3" name="Slide Number Placeholder 2"/>
          <p:cNvSpPr>
            <a:spLocks noGrp="1"/>
          </p:cNvSpPr>
          <p:nvPr>
            <p:ph type="sldNum" sz="quarter" idx="4"/>
          </p:nvPr>
        </p:nvSpPr>
        <p:spPr/>
        <p:txBody>
          <a:bodyPr/>
          <a:lstStyle/>
          <a:p>
            <a:pPr algn="ctr"/>
            <a:fld id="{90156F56-D5AE-4C6F-B826-C69D1BC521BB}" type="slidenum">
              <a:rPr lang="en-US" smtClean="0"/>
              <a:pPr algn="ctr"/>
              <a:t>45</a:t>
            </a:fld>
            <a:endParaRPr lang="en-US" dirty="0"/>
          </a:p>
        </p:txBody>
      </p:sp>
      <p:sp>
        <p:nvSpPr>
          <p:cNvPr id="6" name="Rectangle 5"/>
          <p:cNvSpPr>
            <a:spLocks noChangeArrowheads="1"/>
          </p:cNvSpPr>
          <p:nvPr/>
        </p:nvSpPr>
        <p:spPr bwMode="gray">
          <a:xfrm>
            <a:off x="819181" y="1648361"/>
            <a:ext cx="9748725"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ea typeface="Adobe Clean" charset="0"/>
                <a:cs typeface="Adobe Clean Light"/>
              </a:rPr>
              <a:t>1    |  Welcome </a:t>
            </a:r>
            <a:r>
              <a:rPr lang="en-US" sz="2800" noProof="1">
                <a:solidFill>
                  <a:srgbClr val="FFFFFF"/>
                </a:solidFill>
                <a:latin typeface="Adobe Clean Light"/>
                <a:ea typeface="Adobe Clean" charset="0"/>
                <a:cs typeface="Adobe Clean Light"/>
              </a:rPr>
              <a:t>and Overview</a:t>
            </a:r>
          </a:p>
        </p:txBody>
      </p:sp>
      <p:sp>
        <p:nvSpPr>
          <p:cNvPr id="7" name="Rectangle 5"/>
          <p:cNvSpPr>
            <a:spLocks noChangeArrowheads="1"/>
          </p:cNvSpPr>
          <p:nvPr/>
        </p:nvSpPr>
        <p:spPr bwMode="gray">
          <a:xfrm>
            <a:off x="819181" y="3118387"/>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solidFill>
                  <a:srgbClr val="FFFFFF"/>
                </a:solidFill>
                <a:latin typeface="Adobe Clean Light"/>
                <a:cs typeface="Adobe Clean Light"/>
              </a:rPr>
              <a:t>3</a:t>
            </a:r>
            <a:r>
              <a:rPr lang="en-US" sz="2800" noProof="1" smtClean="0">
                <a:solidFill>
                  <a:srgbClr val="FFFFFF"/>
                </a:solidFill>
                <a:latin typeface="Adobe Clean Light"/>
                <a:cs typeface="Adobe Clean Light"/>
              </a:rPr>
              <a:t>    </a:t>
            </a:r>
            <a:r>
              <a:rPr lang="en-US" sz="2800" noProof="1" smtClean="0">
                <a:solidFill>
                  <a:srgbClr val="FFFFFF"/>
                </a:solidFill>
                <a:latin typeface="Adobe Clean Light"/>
                <a:cs typeface="Adobe Clean Light"/>
              </a:rPr>
              <a:t>|  </a:t>
            </a:r>
            <a:r>
              <a:rPr lang="en-US" sz="2800" dirty="0" smtClean="0">
                <a:solidFill>
                  <a:srgbClr val="FFFFFF"/>
                </a:solidFill>
                <a:latin typeface="Adobe Clean Light"/>
                <a:cs typeface="Adobe Clean Light"/>
              </a:rPr>
              <a:t>AEM CIF Default Components, features and API - </a:t>
            </a:r>
            <a:r>
              <a:rPr lang="en-US" sz="2800" dirty="0">
                <a:solidFill>
                  <a:srgbClr val="FFFFFF"/>
                </a:solidFill>
                <a:latin typeface="Adobe Clean Light"/>
                <a:cs typeface="Adobe Clean Light"/>
              </a:rPr>
              <a:t>Overview</a:t>
            </a:r>
          </a:p>
        </p:txBody>
      </p:sp>
      <p:sp>
        <p:nvSpPr>
          <p:cNvPr id="8" name="Rectangle 7"/>
          <p:cNvSpPr>
            <a:spLocks noChangeArrowheads="1"/>
          </p:cNvSpPr>
          <p:nvPr/>
        </p:nvSpPr>
        <p:spPr bwMode="gray">
          <a:xfrm>
            <a:off x="819181" y="3940395"/>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00B0F0"/>
                </a:solidFill>
                <a:latin typeface="Adobe Clean"/>
                <a:cs typeface="Adobe Clean"/>
              </a:rPr>
              <a:t>3    |  </a:t>
            </a:r>
            <a:r>
              <a:rPr lang="en-US" sz="2800" dirty="0">
                <a:solidFill>
                  <a:srgbClr val="00B0F0"/>
                </a:solidFill>
                <a:latin typeface="Adobe Clean"/>
                <a:cs typeface="Adobe Clean"/>
              </a:rPr>
              <a:t>AEM </a:t>
            </a:r>
            <a:r>
              <a:rPr lang="en-US" sz="2800" dirty="0" smtClean="0">
                <a:solidFill>
                  <a:srgbClr val="00B0F0"/>
                </a:solidFill>
                <a:latin typeface="Adobe Clean"/>
                <a:cs typeface="Adobe Clean"/>
              </a:rPr>
              <a:t>CIF &amp; Screens </a:t>
            </a:r>
            <a:r>
              <a:rPr lang="en-US" sz="2800" dirty="0">
                <a:solidFill>
                  <a:srgbClr val="00B0F0"/>
                </a:solidFill>
                <a:latin typeface="Adobe Clean"/>
                <a:cs typeface="Adobe Clean"/>
              </a:rPr>
              <a:t>– Overview </a:t>
            </a:r>
          </a:p>
        </p:txBody>
      </p:sp>
      <p:sp>
        <p:nvSpPr>
          <p:cNvPr id="9" name="Rectangle 8"/>
          <p:cNvSpPr>
            <a:spLocks noChangeArrowheads="1"/>
          </p:cNvSpPr>
          <p:nvPr/>
        </p:nvSpPr>
        <p:spPr bwMode="gray">
          <a:xfrm>
            <a:off x="819181" y="4807982"/>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cs typeface="Adobe Clean Light"/>
              </a:rPr>
              <a:t>4    |  </a:t>
            </a:r>
            <a:r>
              <a:rPr lang="en-US" sz="2800" dirty="0">
                <a:solidFill>
                  <a:srgbClr val="FFFFFF"/>
                </a:solidFill>
                <a:latin typeface="Adobe Clean Light"/>
                <a:cs typeface="Adobe Clean Light"/>
              </a:rPr>
              <a:t>AEM </a:t>
            </a:r>
            <a:r>
              <a:rPr lang="en-US" sz="2800" dirty="0" smtClean="0">
                <a:solidFill>
                  <a:srgbClr val="FFFFFF"/>
                </a:solidFill>
                <a:latin typeface="Adobe Clean Light"/>
                <a:cs typeface="Adobe Clean Light"/>
              </a:rPr>
              <a:t>CIF &amp; AEM Mobile </a:t>
            </a:r>
            <a:r>
              <a:rPr lang="en-US" sz="2800" dirty="0">
                <a:solidFill>
                  <a:srgbClr val="FFFFFF"/>
                </a:solidFill>
                <a:latin typeface="Adobe Clean Light"/>
                <a:cs typeface="Adobe Clean Light"/>
              </a:rPr>
              <a:t>- Overview</a:t>
            </a:r>
          </a:p>
        </p:txBody>
      </p:sp>
      <p:sp>
        <p:nvSpPr>
          <p:cNvPr id="11" name="Rectangle 5"/>
          <p:cNvSpPr>
            <a:spLocks noChangeArrowheads="1"/>
          </p:cNvSpPr>
          <p:nvPr/>
        </p:nvSpPr>
        <p:spPr bwMode="gray">
          <a:xfrm>
            <a:off x="819181" y="2383374"/>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cs typeface="Adobe Clean Light"/>
              </a:rPr>
              <a:t>2    |  </a:t>
            </a:r>
            <a:r>
              <a:rPr lang="en-US" sz="2800" dirty="0">
                <a:solidFill>
                  <a:srgbClr val="FFFFFF"/>
                </a:solidFill>
                <a:latin typeface="Adobe Clean Light"/>
                <a:cs typeface="Adobe Clean Light"/>
              </a:rPr>
              <a:t>AEM Commerce Integration </a:t>
            </a:r>
            <a:r>
              <a:rPr lang="en-US" sz="2800" dirty="0" smtClean="0">
                <a:solidFill>
                  <a:srgbClr val="FFFFFF"/>
                </a:solidFill>
                <a:latin typeface="Adobe Clean Light"/>
                <a:cs typeface="Adobe Clean Light"/>
              </a:rPr>
              <a:t>framework (CIF) </a:t>
            </a:r>
            <a:r>
              <a:rPr lang="en-US" sz="2800" dirty="0">
                <a:solidFill>
                  <a:srgbClr val="FFFFFF"/>
                </a:solidFill>
                <a:latin typeface="Adobe Clean Light"/>
                <a:cs typeface="Adobe Clean Light"/>
              </a:rPr>
              <a:t>- Overview</a:t>
            </a:r>
          </a:p>
        </p:txBody>
      </p:sp>
    </p:spTree>
    <p:extLst>
      <p:ext uri="{BB962C8B-B14F-4D97-AF65-F5344CB8AC3E}">
        <p14:creationId xmlns:p14="http://schemas.microsoft.com/office/powerpoint/2010/main" val="9459807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Commerce Integration Framework</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46</a:t>
            </a:fld>
            <a:endParaRPr lang="en-US" dirty="0"/>
          </a:p>
        </p:txBody>
      </p:sp>
      <p:sp>
        <p:nvSpPr>
          <p:cNvPr id="5" name="Rectangle 4"/>
          <p:cNvSpPr/>
          <p:nvPr/>
        </p:nvSpPr>
        <p:spPr>
          <a:xfrm rot="16200000">
            <a:off x="5329072" y="-665792"/>
            <a:ext cx="3893802" cy="7758874"/>
          </a:xfrm>
          <a:prstGeom prst="rect">
            <a:avLst/>
          </a:prstGeom>
          <a:solidFill>
            <a:srgbClr val="FBB034">
              <a:alpha val="28000"/>
            </a:srgbClr>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a:solidFill>
                <a:srgbClr val="000000"/>
              </a:solidFill>
            </a:endParaRPr>
          </a:p>
        </p:txBody>
      </p:sp>
      <p:sp>
        <p:nvSpPr>
          <p:cNvPr id="6" name="Rectangle 5"/>
          <p:cNvSpPr/>
          <p:nvPr/>
        </p:nvSpPr>
        <p:spPr>
          <a:xfrm>
            <a:off x="994844" y="2084970"/>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bg1"/>
                </a:solidFill>
              </a:rPr>
              <a:t>Marketing Cloud</a:t>
            </a:r>
            <a:endParaRPr lang="en-US" dirty="0">
              <a:solidFill>
                <a:schemeClr val="bg1"/>
              </a:solidFill>
            </a:endParaRPr>
          </a:p>
        </p:txBody>
      </p:sp>
      <p:sp>
        <p:nvSpPr>
          <p:cNvPr id="7" name="Rectangle 6"/>
          <p:cNvSpPr/>
          <p:nvPr/>
        </p:nvSpPr>
        <p:spPr>
          <a:xfrm>
            <a:off x="994844" y="2897905"/>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Creative Cloud</a:t>
            </a:r>
          </a:p>
        </p:txBody>
      </p:sp>
      <p:sp>
        <p:nvSpPr>
          <p:cNvPr id="8" name="Rectangle 7"/>
          <p:cNvSpPr/>
          <p:nvPr/>
        </p:nvSpPr>
        <p:spPr>
          <a:xfrm>
            <a:off x="994844" y="3702059"/>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3</a:t>
            </a:r>
            <a:r>
              <a:rPr lang="en-US" baseline="30000" dirty="0">
                <a:solidFill>
                  <a:schemeClr val="bg1"/>
                </a:solidFill>
              </a:rPr>
              <a:t>rd</a:t>
            </a:r>
            <a:r>
              <a:rPr lang="en-US" dirty="0">
                <a:solidFill>
                  <a:schemeClr val="bg1"/>
                </a:solidFill>
              </a:rPr>
              <a:t> party systems</a:t>
            </a:r>
          </a:p>
        </p:txBody>
      </p:sp>
      <p:sp>
        <p:nvSpPr>
          <p:cNvPr id="9" name="Rectangle 8"/>
          <p:cNvSpPr/>
          <p:nvPr/>
        </p:nvSpPr>
        <p:spPr>
          <a:xfrm>
            <a:off x="4215554" y="3699342"/>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API</a:t>
            </a:r>
          </a:p>
        </p:txBody>
      </p:sp>
      <p:sp>
        <p:nvSpPr>
          <p:cNvPr id="10" name="Rectangle 9"/>
          <p:cNvSpPr/>
          <p:nvPr/>
        </p:nvSpPr>
        <p:spPr>
          <a:xfrm>
            <a:off x="4225335" y="5383581"/>
            <a:ext cx="6930075" cy="647278"/>
          </a:xfrm>
          <a:prstGeom prst="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services (platform or home-grown)</a:t>
            </a:r>
          </a:p>
        </p:txBody>
      </p:sp>
      <p:sp>
        <p:nvSpPr>
          <p:cNvPr id="11" name="Rectangle 10"/>
          <p:cNvSpPr/>
          <p:nvPr/>
        </p:nvSpPr>
        <p:spPr>
          <a:xfrm>
            <a:off x="4225335" y="4513268"/>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specific implementation code</a:t>
            </a:r>
          </a:p>
        </p:txBody>
      </p:sp>
      <p:sp>
        <p:nvSpPr>
          <p:cNvPr id="12" name="Rectangle 11"/>
          <p:cNvSpPr/>
          <p:nvPr/>
        </p:nvSpPr>
        <p:spPr>
          <a:xfrm>
            <a:off x="4205777" y="2893596"/>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Back-end application for business logic </a:t>
            </a:r>
          </a:p>
        </p:txBody>
      </p:sp>
      <p:sp>
        <p:nvSpPr>
          <p:cNvPr id="13" name="Rectangle 12"/>
          <p:cNvSpPr/>
          <p:nvPr/>
        </p:nvSpPr>
        <p:spPr>
          <a:xfrm>
            <a:off x="4205777" y="1268337"/>
            <a:ext cx="3353966" cy="1463911"/>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Front-end components</a:t>
            </a:r>
          </a:p>
        </p:txBody>
      </p:sp>
      <p:sp>
        <p:nvSpPr>
          <p:cNvPr id="14" name="Rectangle 13"/>
          <p:cNvSpPr/>
          <p:nvPr/>
        </p:nvSpPr>
        <p:spPr>
          <a:xfrm>
            <a:off x="9981243" y="1220301"/>
            <a:ext cx="1260058" cy="1514827"/>
          </a:xfrm>
          <a:prstGeom prst="rect">
            <a:avLst/>
          </a:prstGeom>
          <a:solidFill>
            <a:schemeClr val="bg1"/>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7781495"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16" name="Rectangle 15"/>
          <p:cNvSpPr/>
          <p:nvPr/>
        </p:nvSpPr>
        <p:spPr>
          <a:xfrm>
            <a:off x="10087302"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IOT</a:t>
            </a:r>
            <a:endParaRPr lang="en-US" dirty="0">
              <a:solidFill>
                <a:srgbClr val="000000"/>
              </a:solidFill>
            </a:endParaRPr>
          </a:p>
        </p:txBody>
      </p:sp>
      <p:sp>
        <p:nvSpPr>
          <p:cNvPr id="17" name="Rectangle 16"/>
          <p:cNvSpPr/>
          <p:nvPr/>
        </p:nvSpPr>
        <p:spPr>
          <a:xfrm>
            <a:off x="7781495"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Screens</a:t>
            </a:r>
            <a:endParaRPr lang="en-US" dirty="0">
              <a:solidFill>
                <a:srgbClr val="000000"/>
              </a:solidFill>
            </a:endParaRPr>
          </a:p>
        </p:txBody>
      </p:sp>
      <p:sp>
        <p:nvSpPr>
          <p:cNvPr id="18" name="Rectangle 17"/>
          <p:cNvSpPr/>
          <p:nvPr/>
        </p:nvSpPr>
        <p:spPr>
          <a:xfrm>
            <a:off x="8929303"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Mobile</a:t>
            </a:r>
            <a:endParaRPr lang="en-US" dirty="0">
              <a:solidFill>
                <a:srgbClr val="000000"/>
              </a:solidFill>
            </a:endParaRPr>
          </a:p>
        </p:txBody>
      </p:sp>
      <p:sp>
        <p:nvSpPr>
          <p:cNvPr id="19" name="Rectangle 18"/>
          <p:cNvSpPr/>
          <p:nvPr/>
        </p:nvSpPr>
        <p:spPr>
          <a:xfrm>
            <a:off x="8929303"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20" name="Rectangle 19"/>
          <p:cNvSpPr/>
          <p:nvPr/>
        </p:nvSpPr>
        <p:spPr>
          <a:xfrm>
            <a:off x="10087302"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pic>
        <p:nvPicPr>
          <p:cNvPr id="23" name="Picture 22" descr="mc_experiencemanager_12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7514" y="975921"/>
            <a:ext cx="798041" cy="797416"/>
          </a:xfrm>
          <a:prstGeom prst="rect">
            <a:avLst/>
          </a:prstGeom>
        </p:spPr>
      </p:pic>
      <p:sp>
        <p:nvSpPr>
          <p:cNvPr id="21" name="Teardrop 20"/>
          <p:cNvSpPr/>
          <p:nvPr/>
        </p:nvSpPr>
        <p:spPr>
          <a:xfrm>
            <a:off x="7781495" y="1129033"/>
            <a:ext cx="1048549" cy="334973"/>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Light"/>
                <a:cs typeface="Adobe Clean Light"/>
              </a:rPr>
              <a:t>Lab3</a:t>
            </a:r>
            <a:endParaRPr lang="en-US" dirty="0">
              <a:solidFill>
                <a:prstClr val="white"/>
              </a:solidFill>
              <a:latin typeface="Adobe Clean Light"/>
              <a:cs typeface="Adobe Clean Light"/>
            </a:endParaRPr>
          </a:p>
        </p:txBody>
      </p:sp>
      <p:sp>
        <p:nvSpPr>
          <p:cNvPr id="24" name="Rectangle 23"/>
          <p:cNvSpPr/>
          <p:nvPr/>
        </p:nvSpPr>
        <p:spPr>
          <a:xfrm>
            <a:off x="11170744" y="4513268"/>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4</a:t>
            </a:r>
            <a:endParaRPr lang="en-US" kern="0" dirty="0">
              <a:solidFill>
                <a:schemeClr val="bg1"/>
              </a:solidFill>
              <a:ea typeface="Adobe Clean" charset="0"/>
              <a:cs typeface="Adobe Clean" charset="0"/>
            </a:endParaRPr>
          </a:p>
        </p:txBody>
      </p:sp>
      <p:sp>
        <p:nvSpPr>
          <p:cNvPr id="25" name="Rectangle 24"/>
          <p:cNvSpPr/>
          <p:nvPr/>
        </p:nvSpPr>
        <p:spPr>
          <a:xfrm>
            <a:off x="11135851" y="1240900"/>
            <a:ext cx="318464" cy="149134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1</a:t>
            </a:r>
            <a:endParaRPr lang="en-US" kern="0" dirty="0">
              <a:solidFill>
                <a:schemeClr val="bg1"/>
              </a:solidFill>
              <a:ea typeface="Adobe Clean" charset="0"/>
              <a:cs typeface="Adobe Clean" charset="0"/>
            </a:endParaRPr>
          </a:p>
        </p:txBody>
      </p:sp>
      <p:sp>
        <p:nvSpPr>
          <p:cNvPr id="26" name="Rectangle 25"/>
          <p:cNvSpPr/>
          <p:nvPr/>
        </p:nvSpPr>
        <p:spPr>
          <a:xfrm>
            <a:off x="11152617" y="2893596"/>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2</a:t>
            </a:r>
            <a:endParaRPr lang="en-US" kern="0" dirty="0">
              <a:solidFill>
                <a:schemeClr val="bg1"/>
              </a:solidFill>
              <a:ea typeface="Adobe Clean" charset="0"/>
              <a:cs typeface="Adobe Clean" charset="0"/>
            </a:endParaRPr>
          </a:p>
        </p:txBody>
      </p:sp>
      <p:sp>
        <p:nvSpPr>
          <p:cNvPr id="27" name="Rectangle 26"/>
          <p:cNvSpPr/>
          <p:nvPr/>
        </p:nvSpPr>
        <p:spPr>
          <a:xfrm>
            <a:off x="11145629" y="3699342"/>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3</a:t>
            </a:r>
            <a:endParaRPr lang="en-US" kern="0" dirty="0">
              <a:solidFill>
                <a:schemeClr val="bg1"/>
              </a:solidFill>
              <a:ea typeface="Adobe Clean" charset="0"/>
              <a:cs typeface="Adobe Clean" charset="0"/>
            </a:endParaRPr>
          </a:p>
        </p:txBody>
      </p:sp>
    </p:spTree>
    <p:extLst>
      <p:ext uri="{BB962C8B-B14F-4D97-AF65-F5344CB8AC3E}">
        <p14:creationId xmlns:p14="http://schemas.microsoft.com/office/powerpoint/2010/main" val="3592615160"/>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Workflow </a:t>
            </a:r>
            <a:r>
              <a:rPr lang="en-US" dirty="0" smtClean="0"/>
              <a:t>– Creating Commerce Experiences</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47</a:t>
            </a:fld>
            <a:endParaRPr lang="en-US" dirty="0"/>
          </a:p>
        </p:txBody>
      </p:sp>
      <p:graphicFrame>
        <p:nvGraphicFramePr>
          <p:cNvPr id="6" name="Diagram 5"/>
          <p:cNvGraphicFramePr/>
          <p:nvPr>
            <p:extLst>
              <p:ext uri="{D42A27DB-BD31-4B8C-83A1-F6EECF244321}">
                <p14:modId xmlns:p14="http://schemas.microsoft.com/office/powerpoint/2010/main" val="1859936567"/>
              </p:ext>
            </p:extLst>
          </p:nvPr>
        </p:nvGraphicFramePr>
        <p:xfrm>
          <a:off x="115185" y="1041674"/>
          <a:ext cx="11958453" cy="56782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5" name="Straight Connector 14"/>
          <p:cNvCxnSpPr/>
          <p:nvPr/>
        </p:nvCxnSpPr>
        <p:spPr>
          <a:xfrm flipH="1">
            <a:off x="1995054" y="961901"/>
            <a:ext cx="5935" cy="5391398"/>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15186" y="1404110"/>
            <a:ext cx="1678918" cy="338554"/>
          </a:xfrm>
          <a:prstGeom prst="rect">
            <a:avLst/>
          </a:prstGeom>
          <a:noFill/>
        </p:spPr>
        <p:txBody>
          <a:bodyPr wrap="square" rtlCol="0">
            <a:spAutoFit/>
          </a:bodyPr>
          <a:lstStyle/>
          <a:p>
            <a:pPr algn="ctr"/>
            <a:r>
              <a:rPr lang="en-US" sz="1600" b="1" dirty="0" smtClean="0"/>
              <a:t>PIM</a:t>
            </a:r>
            <a:endParaRPr lang="en-US" sz="1600" b="1" dirty="0"/>
          </a:p>
        </p:txBody>
      </p:sp>
      <p:sp>
        <p:nvSpPr>
          <p:cNvPr id="18" name="TextBox 17"/>
          <p:cNvSpPr txBox="1"/>
          <p:nvPr/>
        </p:nvSpPr>
        <p:spPr>
          <a:xfrm>
            <a:off x="6782140" y="1404110"/>
            <a:ext cx="662361" cy="369332"/>
          </a:xfrm>
          <a:prstGeom prst="rect">
            <a:avLst/>
          </a:prstGeom>
          <a:noFill/>
        </p:spPr>
        <p:txBody>
          <a:bodyPr wrap="none" rtlCol="0">
            <a:spAutoFit/>
          </a:bodyPr>
          <a:lstStyle/>
          <a:p>
            <a:pPr algn="ctr"/>
            <a:r>
              <a:rPr lang="en-US" b="1" dirty="0" smtClean="0"/>
              <a:t>AEM</a:t>
            </a:r>
            <a:endParaRPr lang="en-US" b="1" dirty="0"/>
          </a:p>
        </p:txBody>
      </p:sp>
      <p:sp>
        <p:nvSpPr>
          <p:cNvPr id="3" name="Right Brace 2"/>
          <p:cNvSpPr/>
          <p:nvPr/>
        </p:nvSpPr>
        <p:spPr>
          <a:xfrm rot="16200000">
            <a:off x="2759699" y="2581671"/>
            <a:ext cx="528828" cy="1644347"/>
          </a:xfrm>
          <a:prstGeom prst="rightBrace">
            <a:avLst>
              <a:gd name="adj1" fmla="val 38968"/>
              <a:gd name="adj2"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2087280" y="2493100"/>
            <a:ext cx="2394857" cy="646331"/>
          </a:xfrm>
          <a:prstGeom prst="rect">
            <a:avLst/>
          </a:prstGeom>
          <a:solidFill>
            <a:schemeClr val="bg1"/>
          </a:solidFill>
        </p:spPr>
        <p:txBody>
          <a:bodyPr wrap="square" rtlCol="0">
            <a:spAutoFit/>
          </a:bodyPr>
          <a:lstStyle/>
          <a:p>
            <a:r>
              <a:rPr lang="en-US" dirty="0" smtClean="0"/>
              <a:t>Product importer &amp; Configuration</a:t>
            </a:r>
            <a:endParaRPr lang="en-US" dirty="0"/>
          </a:p>
        </p:txBody>
      </p:sp>
      <p:sp>
        <p:nvSpPr>
          <p:cNvPr id="12" name="Right Brace 11"/>
          <p:cNvSpPr/>
          <p:nvPr/>
        </p:nvSpPr>
        <p:spPr>
          <a:xfrm rot="16200000">
            <a:off x="10958022" y="1826929"/>
            <a:ext cx="528828" cy="1644347"/>
          </a:xfrm>
          <a:prstGeom prst="rightBrace">
            <a:avLst>
              <a:gd name="adj1" fmla="val 38968"/>
              <a:gd name="adj2"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p:cNvSpPr txBox="1"/>
          <p:nvPr/>
        </p:nvSpPr>
        <p:spPr>
          <a:xfrm>
            <a:off x="10400261" y="2012436"/>
            <a:ext cx="1644349" cy="369332"/>
          </a:xfrm>
          <a:prstGeom prst="rect">
            <a:avLst/>
          </a:prstGeom>
          <a:solidFill>
            <a:schemeClr val="bg1"/>
          </a:solidFill>
        </p:spPr>
        <p:txBody>
          <a:bodyPr wrap="square" rtlCol="0">
            <a:spAutoFit/>
          </a:bodyPr>
          <a:lstStyle/>
          <a:p>
            <a:pPr algn="ctr"/>
            <a:r>
              <a:rPr lang="en-US" dirty="0" smtClean="0"/>
              <a:t>Live attributes</a:t>
            </a:r>
            <a:endParaRPr lang="en-US" dirty="0"/>
          </a:p>
        </p:txBody>
      </p:sp>
      <p:sp>
        <p:nvSpPr>
          <p:cNvPr id="19" name="Rectangular Callout 18"/>
          <p:cNvSpPr/>
          <p:nvPr/>
        </p:nvSpPr>
        <p:spPr bwMode="auto">
          <a:xfrm>
            <a:off x="6594504" y="2237053"/>
            <a:ext cx="1015735" cy="406400"/>
          </a:xfrm>
          <a:prstGeom prst="wedgeRectCallout">
            <a:avLst>
              <a:gd name="adj1" fmla="val 55258"/>
              <a:gd name="adj2" fmla="val 168009"/>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Lab3</a:t>
            </a:r>
            <a:endParaRPr lang="en-US" sz="1900" dirty="0">
              <a:solidFill>
                <a:srgbClr val="FFFFFF"/>
              </a:solidFill>
              <a:latin typeface="Calibri" pitchFamily="34" charset="0"/>
            </a:endParaRPr>
          </a:p>
        </p:txBody>
      </p:sp>
      <p:sp>
        <p:nvSpPr>
          <p:cNvPr id="20" name="Rectangular Callout 19"/>
          <p:cNvSpPr/>
          <p:nvPr/>
        </p:nvSpPr>
        <p:spPr bwMode="auto">
          <a:xfrm>
            <a:off x="8456349" y="4164400"/>
            <a:ext cx="1015735" cy="406400"/>
          </a:xfrm>
          <a:prstGeom prst="wedgeRectCallout">
            <a:avLst>
              <a:gd name="adj1" fmla="val -97564"/>
              <a:gd name="adj2" fmla="val -75035"/>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Lab3</a:t>
            </a:r>
            <a:endParaRPr lang="en-US" sz="1900" dirty="0">
              <a:solidFill>
                <a:srgbClr val="FFFFFF"/>
              </a:solidFill>
              <a:latin typeface="Calibri" pitchFamily="34" charset="0"/>
            </a:endParaRPr>
          </a:p>
        </p:txBody>
      </p:sp>
      <p:sp>
        <p:nvSpPr>
          <p:cNvPr id="21" name="Rectangular Callout 20"/>
          <p:cNvSpPr/>
          <p:nvPr/>
        </p:nvSpPr>
        <p:spPr bwMode="auto">
          <a:xfrm>
            <a:off x="8456349" y="4844778"/>
            <a:ext cx="1015735" cy="406400"/>
          </a:xfrm>
          <a:prstGeom prst="wedgeRectCallout">
            <a:avLst>
              <a:gd name="adj1" fmla="val -96301"/>
              <a:gd name="adj2" fmla="val -68722"/>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Lab3</a:t>
            </a:r>
            <a:endParaRPr lang="en-US" sz="1900" dirty="0">
              <a:solidFill>
                <a:srgbClr val="FFFFFF"/>
              </a:solidFill>
              <a:latin typeface="Calibri" pitchFamily="34" charset="0"/>
            </a:endParaRPr>
          </a:p>
        </p:txBody>
      </p:sp>
      <p:sp>
        <p:nvSpPr>
          <p:cNvPr id="22" name="Rectangular Callout 21"/>
          <p:cNvSpPr/>
          <p:nvPr/>
        </p:nvSpPr>
        <p:spPr bwMode="auto">
          <a:xfrm>
            <a:off x="8441315" y="1809236"/>
            <a:ext cx="1377658" cy="406400"/>
          </a:xfrm>
          <a:prstGeom prst="wedgeRectCallout">
            <a:avLst>
              <a:gd name="adj1" fmla="val 55258"/>
              <a:gd name="adj2" fmla="val 168009"/>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Lab3</a:t>
            </a:r>
            <a:endParaRPr lang="en-US" sz="1900" dirty="0">
              <a:solidFill>
                <a:srgbClr val="FFFFFF"/>
              </a:solidFill>
              <a:latin typeface="Calibri" pitchFamily="34" charset="0"/>
            </a:endParaRPr>
          </a:p>
        </p:txBody>
      </p:sp>
      <p:sp>
        <p:nvSpPr>
          <p:cNvPr id="23" name="Rectangular Callout 22"/>
          <p:cNvSpPr/>
          <p:nvPr/>
        </p:nvSpPr>
        <p:spPr bwMode="auto">
          <a:xfrm>
            <a:off x="10498671" y="3961200"/>
            <a:ext cx="1377658" cy="406400"/>
          </a:xfrm>
          <a:prstGeom prst="wedgeRectCallout">
            <a:avLst>
              <a:gd name="adj1" fmla="val 45946"/>
              <a:gd name="adj2" fmla="val -144476"/>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Lab3</a:t>
            </a:r>
            <a:endParaRPr lang="en-US" sz="1900" dirty="0">
              <a:solidFill>
                <a:srgbClr val="FFFFFF"/>
              </a:solidFill>
              <a:latin typeface="Calibri" pitchFamily="34" charset="0"/>
            </a:endParaRPr>
          </a:p>
        </p:txBody>
      </p:sp>
    </p:spTree>
    <p:extLst>
      <p:ext uri="{BB962C8B-B14F-4D97-AF65-F5344CB8AC3E}">
        <p14:creationId xmlns:p14="http://schemas.microsoft.com/office/powerpoint/2010/main" val="4015914181"/>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4721" y="777875"/>
            <a:ext cx="11649004" cy="5281499"/>
          </a:xfrm>
          <a:prstGeom prst="rect">
            <a:avLst/>
          </a:prstGeom>
          <a:gradFill>
            <a:gsLst>
              <a:gs pos="0">
                <a:schemeClr val="bg1">
                  <a:alpha val="69000"/>
                </a:schemeClr>
              </a:gs>
              <a:gs pos="100000">
                <a:schemeClr val="bg1">
                  <a:alpha val="88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Slide Number Placeholder 1"/>
          <p:cNvSpPr>
            <a:spLocks noGrp="1"/>
          </p:cNvSpPr>
          <p:nvPr>
            <p:ph type="sldNum" sz="quarter" idx="4294967295"/>
          </p:nvPr>
        </p:nvSpPr>
        <p:spPr>
          <a:xfrm>
            <a:off x="5586545" y="6477000"/>
            <a:ext cx="1015735" cy="168274"/>
          </a:xfrm>
          <a:prstGeom prst="rect">
            <a:avLst/>
          </a:prstGeom>
        </p:spPr>
        <p:txBody>
          <a:bodyPr/>
          <a:lstStyle/>
          <a:p>
            <a:pPr algn="ctr"/>
            <a:fld id="{90156F56-D5AE-4C6F-B826-C69D1BC521BB}" type="slidenum">
              <a:rPr lang="en-US" smtClean="0">
                <a:solidFill>
                  <a:schemeClr val="tx1"/>
                </a:solidFill>
              </a:rPr>
              <a:pPr algn="ctr"/>
              <a:t>48</a:t>
            </a:fld>
            <a:endParaRPr lang="en-US" dirty="0">
              <a:solidFill>
                <a:schemeClr val="tx1"/>
              </a:solidFill>
            </a:endParaRPr>
          </a:p>
        </p:txBody>
      </p:sp>
      <p:sp>
        <p:nvSpPr>
          <p:cNvPr id="3" name="Title 2"/>
          <p:cNvSpPr>
            <a:spLocks noGrp="1"/>
          </p:cNvSpPr>
          <p:nvPr>
            <p:ph type="title"/>
          </p:nvPr>
        </p:nvSpPr>
        <p:spPr/>
        <p:txBody>
          <a:bodyPr/>
          <a:lstStyle/>
          <a:p>
            <a:r>
              <a:rPr lang="en-US" u="sng" dirty="0" smtClean="0"/>
              <a:t>Lab 3 </a:t>
            </a:r>
            <a:r>
              <a:rPr lang="en-US" u="sng" dirty="0"/>
              <a:t>– </a:t>
            </a:r>
            <a:r>
              <a:rPr lang="en-US" u="sng" dirty="0" smtClean="0"/>
              <a:t>Summary and Key </a:t>
            </a:r>
            <a:r>
              <a:rPr lang="en-US" u="sng" dirty="0"/>
              <a:t>Takeaway	</a:t>
            </a:r>
          </a:p>
        </p:txBody>
      </p:sp>
      <p:sp>
        <p:nvSpPr>
          <p:cNvPr id="4" name="Content Placeholder 3"/>
          <p:cNvSpPr txBox="1">
            <a:spLocks/>
          </p:cNvSpPr>
          <p:nvPr/>
        </p:nvSpPr>
        <p:spPr>
          <a:xfrm>
            <a:off x="304721" y="990600"/>
            <a:ext cx="11579384" cy="5181600"/>
          </a:xfrm>
          <a:prstGeom prst="rect">
            <a:avLst/>
          </a:prstGeom>
        </p:spPr>
        <p:txBody>
          <a:bodyPr/>
          <a:lstStyle>
            <a:lvl1pPr marL="275852" indent="-275852" algn="l" defTabSz="1088291" rtl="0" eaLnBrk="1" latinLnBrk="0" hangingPunct="1">
              <a:spcBef>
                <a:spcPts val="714"/>
              </a:spcBef>
              <a:buClr>
                <a:schemeClr val="accent4"/>
              </a:buClr>
              <a:buSzPct val="70000"/>
              <a:buFont typeface="Wingdings" pitchFamily="2" charset="2"/>
              <a:buChar char="§"/>
              <a:defRPr sz="2000" kern="1200">
                <a:solidFill>
                  <a:schemeClr val="tx1"/>
                </a:solidFill>
                <a:latin typeface="+mn-lt"/>
                <a:ea typeface="+mn-ea"/>
                <a:cs typeface="+mn-cs"/>
              </a:defRPr>
            </a:lvl1pPr>
            <a:lvl2pPr marL="551703" indent="-275852" algn="l" defTabSz="1088291" rtl="0" eaLnBrk="1" latinLnBrk="0" hangingPunct="1">
              <a:spcBef>
                <a:spcPts val="714"/>
              </a:spcBef>
              <a:buClr>
                <a:schemeClr val="accent4"/>
              </a:buClr>
              <a:buSzPct val="70000"/>
              <a:buFont typeface="Wingdings" pitchFamily="2" charset="2"/>
              <a:buChar char="§"/>
              <a:defRPr sz="2000" kern="1200">
                <a:solidFill>
                  <a:schemeClr val="tx1"/>
                </a:solidFill>
                <a:latin typeface="+mn-lt"/>
                <a:ea typeface="+mn-ea"/>
                <a:cs typeface="+mn-cs"/>
              </a:defRPr>
            </a:lvl2pPr>
            <a:lvl3pPr marL="751979" indent="-200276" algn="l" defTabSz="1088291" rtl="0" eaLnBrk="1" latinLnBrk="0" hangingPunct="1">
              <a:spcBef>
                <a:spcPts val="714"/>
              </a:spcBef>
              <a:buClr>
                <a:schemeClr val="accent4"/>
              </a:buClr>
              <a:buSzPct val="70000"/>
              <a:buFont typeface="Wingdings" pitchFamily="2" charset="2"/>
              <a:buChar char="§"/>
              <a:defRPr sz="1800" kern="1200">
                <a:solidFill>
                  <a:schemeClr val="tx1"/>
                </a:solidFill>
                <a:latin typeface="+mn-lt"/>
                <a:ea typeface="+mn-ea"/>
                <a:cs typeface="+mn-cs"/>
              </a:defRPr>
            </a:lvl3pPr>
            <a:lvl4pPr marL="950366" indent="-198387" algn="l" defTabSz="1088291" rtl="0" eaLnBrk="1" latinLnBrk="0" hangingPunct="1">
              <a:spcBef>
                <a:spcPts val="714"/>
              </a:spcBef>
              <a:buClr>
                <a:schemeClr val="accent4"/>
              </a:buClr>
              <a:buSzPct val="70000"/>
              <a:buFont typeface="Wingdings" pitchFamily="2" charset="2"/>
              <a:buChar char="§"/>
              <a:defRPr sz="1800" kern="1200">
                <a:solidFill>
                  <a:schemeClr val="tx1"/>
                </a:solidFill>
                <a:latin typeface="+mn-lt"/>
                <a:ea typeface="+mn-ea"/>
                <a:cs typeface="+mn-cs"/>
              </a:defRPr>
            </a:lvl4pPr>
            <a:lvl5pPr marL="1088291" indent="-137926" algn="l" defTabSz="1088291" rtl="0" eaLnBrk="1" latinLnBrk="0" hangingPunct="1">
              <a:spcBef>
                <a:spcPts val="714"/>
              </a:spcBef>
              <a:buClr>
                <a:schemeClr val="accent4"/>
              </a:buClr>
              <a:buSzPct val="70000"/>
              <a:buFont typeface="Wingdings" pitchFamily="2" charset="2"/>
              <a:buChar char="§"/>
              <a:defRPr sz="1400" kern="1200">
                <a:solidFill>
                  <a:schemeClr val="tx1"/>
                </a:solidFill>
                <a:latin typeface="+mn-lt"/>
                <a:ea typeface="+mn-ea"/>
                <a:cs typeface="+mn-cs"/>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indent="0">
              <a:buNone/>
            </a:pPr>
            <a:r>
              <a:rPr lang="en-US" sz="2400" dirty="0" smtClean="0"/>
              <a:t>The </a:t>
            </a:r>
            <a:r>
              <a:rPr lang="en-US" sz="2400" dirty="0" smtClean="0"/>
              <a:t>product data cache managed </a:t>
            </a:r>
            <a:r>
              <a:rPr lang="en-US" sz="2400" dirty="0" smtClean="0"/>
              <a:t>from </a:t>
            </a:r>
            <a:r>
              <a:rPr lang="en-US" sz="2400" dirty="0" smtClean="0"/>
              <a:t>Lab 1 </a:t>
            </a:r>
            <a:r>
              <a:rPr lang="en-US" sz="2400" dirty="0" smtClean="0"/>
              <a:t>is rolled out as pages </a:t>
            </a:r>
            <a:r>
              <a:rPr lang="en-US" sz="2400" dirty="0" smtClean="0"/>
              <a:t>using blueprints, templates and pages AEM </a:t>
            </a:r>
            <a:r>
              <a:rPr lang="en-US" sz="2400" dirty="0" smtClean="0"/>
              <a:t>Commerce Integration </a:t>
            </a:r>
            <a:r>
              <a:rPr lang="en-US" sz="2400" dirty="0" smtClean="0"/>
              <a:t>framework to create a in-store screens experience.</a:t>
            </a:r>
            <a:endParaRPr lang="en-US" sz="2400" dirty="0" smtClean="0"/>
          </a:p>
          <a:p>
            <a:pPr marL="0" indent="0">
              <a:buNone/>
            </a:pPr>
            <a:endParaRPr lang="en-US" sz="2400" dirty="0" smtClean="0"/>
          </a:p>
          <a:p>
            <a:pPr marL="0" indent="0">
              <a:buNone/>
            </a:pPr>
            <a:r>
              <a:rPr lang="en-US" sz="2400" u="sng" dirty="0" smtClean="0"/>
              <a:t>Use Cases : </a:t>
            </a:r>
            <a:r>
              <a:rPr lang="en-US" sz="2400" dirty="0" smtClean="0"/>
              <a:t>As a user, I would like to create consistent pages using blueprint template for product categories, sections and product pages, so I will be able to reduce effort in replicating page creation process for each page in authoring interface.</a:t>
            </a:r>
          </a:p>
          <a:p>
            <a:pPr marL="0" indent="0">
              <a:buNone/>
            </a:pPr>
            <a:endParaRPr lang="en-US" sz="2400" dirty="0" smtClean="0"/>
          </a:p>
        </p:txBody>
      </p:sp>
    </p:spTree>
    <p:extLst>
      <p:ext uri="{BB962C8B-B14F-4D97-AF65-F5344CB8AC3E}">
        <p14:creationId xmlns:p14="http://schemas.microsoft.com/office/powerpoint/2010/main" val="95654552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Workflow </a:t>
            </a:r>
            <a:r>
              <a:rPr lang="en-US" dirty="0" smtClean="0"/>
              <a:t>– Creating Commerce Experiences</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49</a:t>
            </a:fld>
            <a:endParaRPr lang="en-US" dirty="0"/>
          </a:p>
        </p:txBody>
      </p:sp>
      <p:graphicFrame>
        <p:nvGraphicFramePr>
          <p:cNvPr id="6" name="Diagram 5"/>
          <p:cNvGraphicFramePr/>
          <p:nvPr>
            <p:extLst>
              <p:ext uri="{D42A27DB-BD31-4B8C-83A1-F6EECF244321}">
                <p14:modId xmlns:p14="http://schemas.microsoft.com/office/powerpoint/2010/main" val="3181782605"/>
              </p:ext>
            </p:extLst>
          </p:nvPr>
        </p:nvGraphicFramePr>
        <p:xfrm>
          <a:off x="115185" y="1041674"/>
          <a:ext cx="11958453" cy="56782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5" name="Straight Connector 14"/>
          <p:cNvCxnSpPr/>
          <p:nvPr/>
        </p:nvCxnSpPr>
        <p:spPr>
          <a:xfrm flipH="1">
            <a:off x="1995054" y="961901"/>
            <a:ext cx="5935" cy="5391398"/>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15186" y="1404110"/>
            <a:ext cx="1678918" cy="338554"/>
          </a:xfrm>
          <a:prstGeom prst="rect">
            <a:avLst/>
          </a:prstGeom>
          <a:noFill/>
        </p:spPr>
        <p:txBody>
          <a:bodyPr wrap="square" rtlCol="0">
            <a:spAutoFit/>
          </a:bodyPr>
          <a:lstStyle/>
          <a:p>
            <a:pPr algn="ctr"/>
            <a:r>
              <a:rPr lang="en-US" sz="1600" b="1" dirty="0" smtClean="0"/>
              <a:t>PIM</a:t>
            </a:r>
            <a:endParaRPr lang="en-US" sz="1600" b="1" dirty="0"/>
          </a:p>
        </p:txBody>
      </p:sp>
      <p:sp>
        <p:nvSpPr>
          <p:cNvPr id="18" name="TextBox 17"/>
          <p:cNvSpPr txBox="1"/>
          <p:nvPr/>
        </p:nvSpPr>
        <p:spPr>
          <a:xfrm>
            <a:off x="6782140" y="1404110"/>
            <a:ext cx="662361" cy="369332"/>
          </a:xfrm>
          <a:prstGeom prst="rect">
            <a:avLst/>
          </a:prstGeom>
          <a:noFill/>
        </p:spPr>
        <p:txBody>
          <a:bodyPr wrap="none" rtlCol="0">
            <a:spAutoFit/>
          </a:bodyPr>
          <a:lstStyle/>
          <a:p>
            <a:pPr algn="ctr"/>
            <a:r>
              <a:rPr lang="en-US" b="1" dirty="0" smtClean="0"/>
              <a:t>AEM</a:t>
            </a:r>
            <a:endParaRPr lang="en-US" b="1" dirty="0"/>
          </a:p>
        </p:txBody>
      </p:sp>
      <p:sp>
        <p:nvSpPr>
          <p:cNvPr id="3" name="Right Brace 2"/>
          <p:cNvSpPr/>
          <p:nvPr/>
        </p:nvSpPr>
        <p:spPr>
          <a:xfrm rot="16200000">
            <a:off x="2759699" y="2581671"/>
            <a:ext cx="528828" cy="1644347"/>
          </a:xfrm>
          <a:prstGeom prst="rightBrace">
            <a:avLst>
              <a:gd name="adj1" fmla="val 38968"/>
              <a:gd name="adj2"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2087280" y="2493100"/>
            <a:ext cx="2394857" cy="646331"/>
          </a:xfrm>
          <a:prstGeom prst="rect">
            <a:avLst/>
          </a:prstGeom>
          <a:solidFill>
            <a:schemeClr val="bg1"/>
          </a:solidFill>
        </p:spPr>
        <p:txBody>
          <a:bodyPr wrap="square" rtlCol="0">
            <a:spAutoFit/>
          </a:bodyPr>
          <a:lstStyle/>
          <a:p>
            <a:r>
              <a:rPr lang="en-US" dirty="0" smtClean="0"/>
              <a:t>Product importer &amp; Configuration</a:t>
            </a:r>
            <a:endParaRPr lang="en-US" dirty="0"/>
          </a:p>
        </p:txBody>
      </p:sp>
      <p:sp>
        <p:nvSpPr>
          <p:cNvPr id="12" name="Right Brace 11"/>
          <p:cNvSpPr/>
          <p:nvPr/>
        </p:nvSpPr>
        <p:spPr>
          <a:xfrm rot="16200000">
            <a:off x="10958022" y="1826929"/>
            <a:ext cx="528828" cy="1644347"/>
          </a:xfrm>
          <a:prstGeom prst="rightBrace">
            <a:avLst>
              <a:gd name="adj1" fmla="val 38968"/>
              <a:gd name="adj2"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p:cNvSpPr txBox="1"/>
          <p:nvPr/>
        </p:nvSpPr>
        <p:spPr>
          <a:xfrm>
            <a:off x="10400261" y="2012436"/>
            <a:ext cx="1644349" cy="369332"/>
          </a:xfrm>
          <a:prstGeom prst="rect">
            <a:avLst/>
          </a:prstGeom>
          <a:solidFill>
            <a:schemeClr val="bg1"/>
          </a:solidFill>
        </p:spPr>
        <p:txBody>
          <a:bodyPr wrap="square" rtlCol="0">
            <a:spAutoFit/>
          </a:bodyPr>
          <a:lstStyle/>
          <a:p>
            <a:pPr algn="ctr"/>
            <a:r>
              <a:rPr lang="en-US" dirty="0" smtClean="0"/>
              <a:t>Live attributes</a:t>
            </a:r>
            <a:endParaRPr lang="en-US" dirty="0"/>
          </a:p>
        </p:txBody>
      </p:sp>
      <p:sp>
        <p:nvSpPr>
          <p:cNvPr id="19" name="Rectangular Callout 18"/>
          <p:cNvSpPr/>
          <p:nvPr/>
        </p:nvSpPr>
        <p:spPr bwMode="auto">
          <a:xfrm>
            <a:off x="6594504" y="2237053"/>
            <a:ext cx="1015735" cy="406400"/>
          </a:xfrm>
          <a:prstGeom prst="wedgeRectCallout">
            <a:avLst>
              <a:gd name="adj1" fmla="val 55258"/>
              <a:gd name="adj2" fmla="val 168009"/>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Lab3</a:t>
            </a:r>
            <a:endParaRPr lang="en-US" sz="1900" dirty="0">
              <a:solidFill>
                <a:srgbClr val="FFFFFF"/>
              </a:solidFill>
              <a:latin typeface="Calibri" pitchFamily="34" charset="0"/>
            </a:endParaRPr>
          </a:p>
        </p:txBody>
      </p:sp>
      <p:sp>
        <p:nvSpPr>
          <p:cNvPr id="20" name="Rectangular Callout 19"/>
          <p:cNvSpPr/>
          <p:nvPr/>
        </p:nvSpPr>
        <p:spPr bwMode="auto">
          <a:xfrm>
            <a:off x="8456349" y="4164400"/>
            <a:ext cx="1015735" cy="406400"/>
          </a:xfrm>
          <a:prstGeom prst="wedgeRectCallout">
            <a:avLst>
              <a:gd name="adj1" fmla="val -97564"/>
              <a:gd name="adj2" fmla="val -75035"/>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Lab3</a:t>
            </a:r>
            <a:endParaRPr lang="en-US" sz="1900" dirty="0">
              <a:solidFill>
                <a:srgbClr val="FFFFFF"/>
              </a:solidFill>
              <a:latin typeface="Calibri" pitchFamily="34" charset="0"/>
            </a:endParaRPr>
          </a:p>
        </p:txBody>
      </p:sp>
      <p:sp>
        <p:nvSpPr>
          <p:cNvPr id="21" name="Rectangular Callout 20"/>
          <p:cNvSpPr/>
          <p:nvPr/>
        </p:nvSpPr>
        <p:spPr bwMode="auto">
          <a:xfrm>
            <a:off x="8456349" y="4844778"/>
            <a:ext cx="1015735" cy="406400"/>
          </a:xfrm>
          <a:prstGeom prst="wedgeRectCallout">
            <a:avLst>
              <a:gd name="adj1" fmla="val -96301"/>
              <a:gd name="adj2" fmla="val -68722"/>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Lab3</a:t>
            </a:r>
            <a:endParaRPr lang="en-US" sz="1900" dirty="0">
              <a:solidFill>
                <a:srgbClr val="FFFFFF"/>
              </a:solidFill>
              <a:latin typeface="Calibri" pitchFamily="34" charset="0"/>
            </a:endParaRPr>
          </a:p>
        </p:txBody>
      </p:sp>
      <p:sp>
        <p:nvSpPr>
          <p:cNvPr id="22" name="Rectangular Callout 21"/>
          <p:cNvSpPr/>
          <p:nvPr/>
        </p:nvSpPr>
        <p:spPr bwMode="auto">
          <a:xfrm>
            <a:off x="8441315" y="1809236"/>
            <a:ext cx="1377658" cy="406400"/>
          </a:xfrm>
          <a:prstGeom prst="wedgeRectCallout">
            <a:avLst>
              <a:gd name="adj1" fmla="val 55258"/>
              <a:gd name="adj2" fmla="val 168009"/>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Lab3</a:t>
            </a:r>
            <a:endParaRPr lang="en-US" sz="1900" dirty="0">
              <a:solidFill>
                <a:srgbClr val="FFFFFF"/>
              </a:solidFill>
              <a:latin typeface="Calibri" pitchFamily="34" charset="0"/>
            </a:endParaRPr>
          </a:p>
        </p:txBody>
      </p:sp>
      <p:sp>
        <p:nvSpPr>
          <p:cNvPr id="23" name="Rectangular Callout 22"/>
          <p:cNvSpPr/>
          <p:nvPr/>
        </p:nvSpPr>
        <p:spPr bwMode="auto">
          <a:xfrm>
            <a:off x="10498671" y="3961200"/>
            <a:ext cx="1377658" cy="406400"/>
          </a:xfrm>
          <a:prstGeom prst="wedgeRectCallout">
            <a:avLst>
              <a:gd name="adj1" fmla="val 45946"/>
              <a:gd name="adj2" fmla="val -144476"/>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Lab3</a:t>
            </a:r>
            <a:endParaRPr lang="en-US" sz="1900" dirty="0">
              <a:solidFill>
                <a:srgbClr val="FFFFFF"/>
              </a:solidFill>
              <a:latin typeface="Calibri" pitchFamily="34" charset="0"/>
            </a:endParaRPr>
          </a:p>
        </p:txBody>
      </p:sp>
    </p:spTree>
    <p:extLst>
      <p:ext uri="{BB962C8B-B14F-4D97-AF65-F5344CB8AC3E}">
        <p14:creationId xmlns:p14="http://schemas.microsoft.com/office/powerpoint/2010/main" val="2081539092"/>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Key Takeaways</a:t>
            </a:r>
            <a:endParaRPr lang="en-US" dirty="0"/>
          </a:p>
        </p:txBody>
      </p:sp>
      <p:sp>
        <p:nvSpPr>
          <p:cNvPr id="2" name="Slide Number Placeholder 1"/>
          <p:cNvSpPr>
            <a:spLocks noGrp="1"/>
          </p:cNvSpPr>
          <p:nvPr>
            <p:ph type="sldNum" sz="quarter" idx="4"/>
          </p:nvPr>
        </p:nvSpPr>
        <p:spPr/>
        <p:txBody>
          <a:bodyPr/>
          <a:lstStyle/>
          <a:p>
            <a:pPr algn="ctr"/>
            <a:fld id="{90156F56-D5AE-4C6F-B826-C69D1BC521BB}" type="slidenum">
              <a:rPr lang="en-US" smtClean="0"/>
              <a:pPr algn="ctr"/>
              <a:t>5</a:t>
            </a:fld>
            <a:endParaRPr lang="en-US" dirty="0"/>
          </a:p>
        </p:txBody>
      </p:sp>
      <p:sp>
        <p:nvSpPr>
          <p:cNvPr id="16" name="Rectangle 5"/>
          <p:cNvSpPr>
            <a:spLocks noChangeArrowheads="1"/>
          </p:cNvSpPr>
          <p:nvPr/>
        </p:nvSpPr>
        <p:spPr bwMode="gray">
          <a:xfrm>
            <a:off x="4420822" y="3369104"/>
            <a:ext cx="3347182" cy="1842620"/>
          </a:xfrm>
          <a:prstGeom prst="rect">
            <a:avLst/>
          </a:prstGeom>
          <a:noFill/>
          <a:ln w="12700">
            <a:noFill/>
            <a:miter lim="800000"/>
            <a:headEnd/>
            <a:tailEnd/>
          </a:ln>
          <a:effectLst/>
        </p:spPr>
        <p:txBody>
          <a:bodyPr lIns="182880" tIns="182880" rIns="36000" bIns="36000" anchor="ctr"/>
          <a:lstStyle/>
          <a:p>
            <a:pPr algn="ctr">
              <a:spcAft>
                <a:spcPct val="20000"/>
              </a:spcAft>
            </a:pPr>
            <a:r>
              <a:rPr lang="en-US" sz="2800" noProof="1">
                <a:solidFill>
                  <a:srgbClr val="FFFFFF"/>
                </a:solidFill>
                <a:latin typeface="Adobe Clean Light" pitchFamily="34" charset="0"/>
                <a:cs typeface="Arial" pitchFamily="34" charset="0"/>
              </a:rPr>
              <a:t>Understand AEM Commerce API and  Extention points. </a:t>
            </a:r>
          </a:p>
        </p:txBody>
      </p:sp>
      <p:sp>
        <p:nvSpPr>
          <p:cNvPr id="20" name="Rectangle 5"/>
          <p:cNvSpPr>
            <a:spLocks noChangeArrowheads="1"/>
          </p:cNvSpPr>
          <p:nvPr/>
        </p:nvSpPr>
        <p:spPr bwMode="gray">
          <a:xfrm>
            <a:off x="8348145" y="3369104"/>
            <a:ext cx="3347182" cy="1842620"/>
          </a:xfrm>
          <a:prstGeom prst="rect">
            <a:avLst/>
          </a:prstGeom>
          <a:noFill/>
          <a:ln w="12700">
            <a:noFill/>
            <a:miter lim="800000"/>
            <a:headEnd/>
            <a:tailEnd/>
          </a:ln>
          <a:effectLst/>
        </p:spPr>
        <p:txBody>
          <a:bodyPr lIns="182880" tIns="182880" rIns="36000" bIns="36000" anchor="ctr"/>
          <a:lstStyle/>
          <a:p>
            <a:pPr algn="ctr">
              <a:spcAft>
                <a:spcPct val="20000"/>
              </a:spcAft>
            </a:pPr>
            <a:r>
              <a:rPr lang="en-US" sz="2800" noProof="1" smtClean="0">
                <a:solidFill>
                  <a:schemeClr val="bg1"/>
                </a:solidFill>
                <a:latin typeface="Adobe Clean Light" pitchFamily="34" charset="0"/>
                <a:cs typeface="Arial" pitchFamily="34" charset="0"/>
              </a:rPr>
              <a:t>How to leverage Commerce framework for In-Store experience and Mobile experience </a:t>
            </a:r>
            <a:endParaRPr lang="en-US" sz="2800" noProof="1">
              <a:solidFill>
                <a:schemeClr val="bg1"/>
              </a:solidFill>
              <a:latin typeface="Adobe Clean Light" pitchFamily="34" charset="0"/>
              <a:cs typeface="Arial" pitchFamily="34" charset="0"/>
            </a:endParaRPr>
          </a:p>
        </p:txBody>
      </p:sp>
      <p:sp>
        <p:nvSpPr>
          <p:cNvPr id="21" name="Rectangle 5"/>
          <p:cNvSpPr>
            <a:spLocks noChangeArrowheads="1"/>
          </p:cNvSpPr>
          <p:nvPr/>
        </p:nvSpPr>
        <p:spPr bwMode="gray">
          <a:xfrm>
            <a:off x="502987" y="3369104"/>
            <a:ext cx="3347182" cy="1842620"/>
          </a:xfrm>
          <a:prstGeom prst="rect">
            <a:avLst/>
          </a:prstGeom>
          <a:noFill/>
          <a:ln w="12700">
            <a:noFill/>
            <a:miter lim="800000"/>
            <a:headEnd/>
            <a:tailEnd/>
          </a:ln>
          <a:effectLst/>
        </p:spPr>
        <p:txBody>
          <a:bodyPr lIns="182880" tIns="182880" rIns="36000" bIns="36000" anchor="ctr"/>
          <a:lstStyle/>
          <a:p>
            <a:pPr algn="ctr">
              <a:spcAft>
                <a:spcPct val="20000"/>
              </a:spcAft>
            </a:pPr>
            <a:r>
              <a:rPr lang="en-US" sz="2800" noProof="1">
                <a:solidFill>
                  <a:schemeClr val="bg1"/>
                </a:solidFill>
                <a:latin typeface="Adobe Clean Light" pitchFamily="34" charset="0"/>
                <a:cs typeface="Arial" pitchFamily="34" charset="0"/>
              </a:rPr>
              <a:t>Understand AEM Commerce Framework and what is available by default. </a:t>
            </a:r>
          </a:p>
        </p:txBody>
      </p:sp>
      <p:pic>
        <p:nvPicPr>
          <p:cNvPr id="4" name="Picture 3"/>
          <p:cNvPicPr>
            <a:picLocks noChangeAspect="1"/>
          </p:cNvPicPr>
          <p:nvPr/>
        </p:nvPicPr>
        <p:blipFill>
          <a:blip r:embed="rId2"/>
          <a:stretch>
            <a:fillRect/>
          </a:stretch>
        </p:blipFill>
        <p:spPr>
          <a:xfrm>
            <a:off x="1674429" y="1918727"/>
            <a:ext cx="8839966" cy="1207113"/>
          </a:xfrm>
          <a:prstGeom prst="rect">
            <a:avLst/>
          </a:prstGeom>
        </p:spPr>
      </p:pic>
    </p:spTree>
    <p:extLst>
      <p:ext uri="{BB962C8B-B14F-4D97-AF65-F5344CB8AC3E}">
        <p14:creationId xmlns:p14="http://schemas.microsoft.com/office/powerpoint/2010/main" val="52043487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Agenda</a:t>
            </a:r>
            <a:endParaRPr lang="en-US" dirty="0"/>
          </a:p>
        </p:txBody>
      </p:sp>
      <p:sp>
        <p:nvSpPr>
          <p:cNvPr id="3" name="Slide Number Placeholder 2"/>
          <p:cNvSpPr>
            <a:spLocks noGrp="1"/>
          </p:cNvSpPr>
          <p:nvPr>
            <p:ph type="sldNum" sz="quarter" idx="4"/>
          </p:nvPr>
        </p:nvSpPr>
        <p:spPr/>
        <p:txBody>
          <a:bodyPr/>
          <a:lstStyle/>
          <a:p>
            <a:pPr algn="ctr"/>
            <a:fld id="{90156F56-D5AE-4C6F-B826-C69D1BC521BB}" type="slidenum">
              <a:rPr lang="en-US" smtClean="0"/>
              <a:pPr algn="ctr"/>
              <a:t>50</a:t>
            </a:fld>
            <a:endParaRPr lang="en-US" dirty="0"/>
          </a:p>
        </p:txBody>
      </p:sp>
      <p:sp>
        <p:nvSpPr>
          <p:cNvPr id="6" name="Rectangle 5"/>
          <p:cNvSpPr>
            <a:spLocks noChangeArrowheads="1"/>
          </p:cNvSpPr>
          <p:nvPr/>
        </p:nvSpPr>
        <p:spPr bwMode="gray">
          <a:xfrm>
            <a:off x="819181" y="1648361"/>
            <a:ext cx="9748725"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ea typeface="Adobe Clean" charset="0"/>
                <a:cs typeface="Adobe Clean Light"/>
              </a:rPr>
              <a:t>1    |  Welcome </a:t>
            </a:r>
            <a:r>
              <a:rPr lang="en-US" sz="2800" noProof="1">
                <a:solidFill>
                  <a:srgbClr val="FFFFFF"/>
                </a:solidFill>
                <a:latin typeface="Adobe Clean Light"/>
                <a:ea typeface="Adobe Clean" charset="0"/>
                <a:cs typeface="Adobe Clean Light"/>
              </a:rPr>
              <a:t>and Overview</a:t>
            </a:r>
          </a:p>
        </p:txBody>
      </p:sp>
      <p:sp>
        <p:nvSpPr>
          <p:cNvPr id="7" name="Rectangle 5"/>
          <p:cNvSpPr>
            <a:spLocks noChangeArrowheads="1"/>
          </p:cNvSpPr>
          <p:nvPr/>
        </p:nvSpPr>
        <p:spPr bwMode="gray">
          <a:xfrm>
            <a:off x="819181" y="3118387"/>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solidFill>
                  <a:srgbClr val="FFFFFF"/>
                </a:solidFill>
                <a:latin typeface="Adobe Clean Light"/>
                <a:cs typeface="Adobe Clean Light"/>
              </a:rPr>
              <a:t>3</a:t>
            </a:r>
            <a:r>
              <a:rPr lang="en-US" sz="2800" noProof="1" smtClean="0">
                <a:solidFill>
                  <a:srgbClr val="FFFFFF"/>
                </a:solidFill>
                <a:latin typeface="Adobe Clean Light"/>
                <a:cs typeface="Adobe Clean Light"/>
              </a:rPr>
              <a:t>    </a:t>
            </a:r>
            <a:r>
              <a:rPr lang="en-US" sz="2800" noProof="1" smtClean="0">
                <a:solidFill>
                  <a:srgbClr val="FFFFFF"/>
                </a:solidFill>
                <a:latin typeface="Adobe Clean Light"/>
                <a:cs typeface="Adobe Clean Light"/>
              </a:rPr>
              <a:t>|  </a:t>
            </a:r>
            <a:r>
              <a:rPr lang="en-US" sz="2800" dirty="0" smtClean="0">
                <a:solidFill>
                  <a:srgbClr val="FFFFFF"/>
                </a:solidFill>
                <a:latin typeface="Adobe Clean Light"/>
                <a:cs typeface="Adobe Clean Light"/>
              </a:rPr>
              <a:t>AEM CIF Default Components, features and API - </a:t>
            </a:r>
            <a:r>
              <a:rPr lang="en-US" sz="2800" dirty="0">
                <a:solidFill>
                  <a:srgbClr val="FFFFFF"/>
                </a:solidFill>
                <a:latin typeface="Adobe Clean Light"/>
                <a:cs typeface="Adobe Clean Light"/>
              </a:rPr>
              <a:t>Overview</a:t>
            </a:r>
          </a:p>
        </p:txBody>
      </p:sp>
      <p:sp>
        <p:nvSpPr>
          <p:cNvPr id="8" name="Rectangle 7"/>
          <p:cNvSpPr>
            <a:spLocks noChangeArrowheads="1"/>
          </p:cNvSpPr>
          <p:nvPr/>
        </p:nvSpPr>
        <p:spPr bwMode="gray">
          <a:xfrm>
            <a:off x="819181" y="3940395"/>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chemeClr val="bg1"/>
                </a:solidFill>
                <a:latin typeface="Adobe Clean Light"/>
                <a:cs typeface="Adobe Clean Light"/>
              </a:rPr>
              <a:t>3    |  </a:t>
            </a:r>
            <a:r>
              <a:rPr lang="en-US" sz="2800" dirty="0">
                <a:solidFill>
                  <a:schemeClr val="bg1"/>
                </a:solidFill>
                <a:latin typeface="Adobe Clean Light"/>
                <a:cs typeface="Adobe Clean Light"/>
              </a:rPr>
              <a:t>AEM </a:t>
            </a:r>
            <a:r>
              <a:rPr lang="en-US" sz="2800" dirty="0" smtClean="0">
                <a:solidFill>
                  <a:schemeClr val="bg1"/>
                </a:solidFill>
                <a:latin typeface="Adobe Clean Light"/>
                <a:cs typeface="Adobe Clean Light"/>
              </a:rPr>
              <a:t>CIF &amp; Screens </a:t>
            </a:r>
            <a:r>
              <a:rPr lang="en-US" sz="2800" dirty="0">
                <a:solidFill>
                  <a:schemeClr val="bg1"/>
                </a:solidFill>
                <a:latin typeface="Adobe Clean Light"/>
                <a:cs typeface="Adobe Clean Light"/>
              </a:rPr>
              <a:t>– Overview </a:t>
            </a:r>
          </a:p>
        </p:txBody>
      </p:sp>
      <p:sp>
        <p:nvSpPr>
          <p:cNvPr id="9" name="Rectangle 8"/>
          <p:cNvSpPr>
            <a:spLocks noChangeArrowheads="1"/>
          </p:cNvSpPr>
          <p:nvPr/>
        </p:nvSpPr>
        <p:spPr bwMode="gray">
          <a:xfrm>
            <a:off x="819181" y="4807982"/>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cs typeface="Adobe Clean Light"/>
              </a:rPr>
              <a:t>4    |  </a:t>
            </a:r>
            <a:r>
              <a:rPr lang="en-US" sz="2800" dirty="0">
                <a:solidFill>
                  <a:srgbClr val="FFFFFF"/>
                </a:solidFill>
                <a:latin typeface="Adobe Clean Light"/>
                <a:cs typeface="Adobe Clean Light"/>
              </a:rPr>
              <a:t>AEM </a:t>
            </a:r>
            <a:r>
              <a:rPr lang="en-US" sz="2800" dirty="0" smtClean="0">
                <a:solidFill>
                  <a:srgbClr val="FFFFFF"/>
                </a:solidFill>
                <a:latin typeface="Adobe Clean Light"/>
                <a:cs typeface="Adobe Clean Light"/>
              </a:rPr>
              <a:t>CIF &amp; AEM Mobile </a:t>
            </a:r>
            <a:r>
              <a:rPr lang="en-US" sz="2800" dirty="0">
                <a:solidFill>
                  <a:srgbClr val="FFFFFF"/>
                </a:solidFill>
                <a:latin typeface="Adobe Clean Light"/>
                <a:cs typeface="Adobe Clean Light"/>
              </a:rPr>
              <a:t>- Overview</a:t>
            </a:r>
          </a:p>
        </p:txBody>
      </p:sp>
      <p:sp>
        <p:nvSpPr>
          <p:cNvPr id="11" name="Rectangle 5"/>
          <p:cNvSpPr>
            <a:spLocks noChangeArrowheads="1"/>
          </p:cNvSpPr>
          <p:nvPr/>
        </p:nvSpPr>
        <p:spPr bwMode="gray">
          <a:xfrm>
            <a:off x="819181" y="2383374"/>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cs typeface="Adobe Clean Light"/>
              </a:rPr>
              <a:t>2    |  </a:t>
            </a:r>
            <a:r>
              <a:rPr lang="en-US" sz="2800" dirty="0">
                <a:solidFill>
                  <a:srgbClr val="FFFFFF"/>
                </a:solidFill>
                <a:latin typeface="Adobe Clean Light"/>
                <a:cs typeface="Adobe Clean Light"/>
              </a:rPr>
              <a:t>AEM Commerce Integration </a:t>
            </a:r>
            <a:r>
              <a:rPr lang="en-US" sz="2800" dirty="0" smtClean="0">
                <a:solidFill>
                  <a:srgbClr val="FFFFFF"/>
                </a:solidFill>
                <a:latin typeface="Adobe Clean Light"/>
                <a:cs typeface="Adobe Clean Light"/>
              </a:rPr>
              <a:t>framework (CIF) </a:t>
            </a:r>
            <a:r>
              <a:rPr lang="en-US" sz="2800" dirty="0">
                <a:solidFill>
                  <a:srgbClr val="FFFFFF"/>
                </a:solidFill>
                <a:latin typeface="Adobe Clean Light"/>
                <a:cs typeface="Adobe Clean Light"/>
              </a:rPr>
              <a:t>- Overview</a:t>
            </a:r>
          </a:p>
        </p:txBody>
      </p:sp>
    </p:spTree>
    <p:extLst>
      <p:ext uri="{BB962C8B-B14F-4D97-AF65-F5344CB8AC3E}">
        <p14:creationId xmlns:p14="http://schemas.microsoft.com/office/powerpoint/2010/main" val="284229899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Commerce Integration Framework</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51</a:t>
            </a:fld>
            <a:endParaRPr lang="en-US" dirty="0"/>
          </a:p>
        </p:txBody>
      </p:sp>
      <p:sp>
        <p:nvSpPr>
          <p:cNvPr id="5" name="Rectangle 4"/>
          <p:cNvSpPr/>
          <p:nvPr/>
        </p:nvSpPr>
        <p:spPr>
          <a:xfrm rot="16200000">
            <a:off x="5329072" y="-665792"/>
            <a:ext cx="3893802" cy="7758874"/>
          </a:xfrm>
          <a:prstGeom prst="rect">
            <a:avLst/>
          </a:prstGeom>
          <a:solidFill>
            <a:srgbClr val="FBB034">
              <a:alpha val="28000"/>
            </a:srgbClr>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a:solidFill>
                <a:srgbClr val="000000"/>
              </a:solidFill>
            </a:endParaRPr>
          </a:p>
        </p:txBody>
      </p:sp>
      <p:sp>
        <p:nvSpPr>
          <p:cNvPr id="6" name="Rectangle 5"/>
          <p:cNvSpPr/>
          <p:nvPr/>
        </p:nvSpPr>
        <p:spPr>
          <a:xfrm>
            <a:off x="994844" y="2084970"/>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bg1"/>
                </a:solidFill>
              </a:rPr>
              <a:t>Marketing Cloud</a:t>
            </a:r>
            <a:endParaRPr lang="en-US" dirty="0">
              <a:solidFill>
                <a:schemeClr val="bg1"/>
              </a:solidFill>
            </a:endParaRPr>
          </a:p>
        </p:txBody>
      </p:sp>
      <p:sp>
        <p:nvSpPr>
          <p:cNvPr id="7" name="Rectangle 6"/>
          <p:cNvSpPr/>
          <p:nvPr/>
        </p:nvSpPr>
        <p:spPr>
          <a:xfrm>
            <a:off x="994844" y="2897905"/>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Creative Cloud</a:t>
            </a:r>
          </a:p>
        </p:txBody>
      </p:sp>
      <p:sp>
        <p:nvSpPr>
          <p:cNvPr id="8" name="Rectangle 7"/>
          <p:cNvSpPr/>
          <p:nvPr/>
        </p:nvSpPr>
        <p:spPr>
          <a:xfrm>
            <a:off x="994844" y="3702059"/>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3</a:t>
            </a:r>
            <a:r>
              <a:rPr lang="en-US" baseline="30000" dirty="0">
                <a:solidFill>
                  <a:schemeClr val="bg1"/>
                </a:solidFill>
              </a:rPr>
              <a:t>rd</a:t>
            </a:r>
            <a:r>
              <a:rPr lang="en-US" dirty="0">
                <a:solidFill>
                  <a:schemeClr val="bg1"/>
                </a:solidFill>
              </a:rPr>
              <a:t> party systems</a:t>
            </a:r>
          </a:p>
        </p:txBody>
      </p:sp>
      <p:sp>
        <p:nvSpPr>
          <p:cNvPr id="9" name="Rectangle 8"/>
          <p:cNvSpPr/>
          <p:nvPr/>
        </p:nvSpPr>
        <p:spPr>
          <a:xfrm>
            <a:off x="4215554" y="3699342"/>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API</a:t>
            </a:r>
          </a:p>
        </p:txBody>
      </p:sp>
      <p:sp>
        <p:nvSpPr>
          <p:cNvPr id="10" name="Rectangle 9"/>
          <p:cNvSpPr/>
          <p:nvPr/>
        </p:nvSpPr>
        <p:spPr>
          <a:xfrm>
            <a:off x="4225335" y="5383581"/>
            <a:ext cx="6930075" cy="647278"/>
          </a:xfrm>
          <a:prstGeom prst="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services (platform or home-grown)</a:t>
            </a:r>
          </a:p>
        </p:txBody>
      </p:sp>
      <p:sp>
        <p:nvSpPr>
          <p:cNvPr id="11" name="Rectangle 10"/>
          <p:cNvSpPr/>
          <p:nvPr/>
        </p:nvSpPr>
        <p:spPr>
          <a:xfrm>
            <a:off x="4225335" y="4513268"/>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specific implementation code</a:t>
            </a:r>
          </a:p>
        </p:txBody>
      </p:sp>
      <p:sp>
        <p:nvSpPr>
          <p:cNvPr id="12" name="Rectangle 11"/>
          <p:cNvSpPr/>
          <p:nvPr/>
        </p:nvSpPr>
        <p:spPr>
          <a:xfrm>
            <a:off x="4205777" y="2893596"/>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Back-end application for business logic </a:t>
            </a:r>
          </a:p>
        </p:txBody>
      </p:sp>
      <p:sp>
        <p:nvSpPr>
          <p:cNvPr id="13" name="Rectangle 12"/>
          <p:cNvSpPr/>
          <p:nvPr/>
        </p:nvSpPr>
        <p:spPr>
          <a:xfrm>
            <a:off x="4205777" y="1268337"/>
            <a:ext cx="3353966" cy="1463911"/>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Front-end components</a:t>
            </a:r>
          </a:p>
        </p:txBody>
      </p:sp>
      <p:sp>
        <p:nvSpPr>
          <p:cNvPr id="14" name="Rectangle 13"/>
          <p:cNvSpPr/>
          <p:nvPr/>
        </p:nvSpPr>
        <p:spPr>
          <a:xfrm>
            <a:off x="9981243" y="1220301"/>
            <a:ext cx="1260058" cy="1514827"/>
          </a:xfrm>
          <a:prstGeom prst="rect">
            <a:avLst/>
          </a:prstGeom>
          <a:solidFill>
            <a:schemeClr val="bg1"/>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7781495"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16" name="Rectangle 15"/>
          <p:cNvSpPr/>
          <p:nvPr/>
        </p:nvSpPr>
        <p:spPr>
          <a:xfrm>
            <a:off x="10087302"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IOT</a:t>
            </a:r>
            <a:endParaRPr lang="en-US" dirty="0">
              <a:solidFill>
                <a:srgbClr val="000000"/>
              </a:solidFill>
            </a:endParaRPr>
          </a:p>
        </p:txBody>
      </p:sp>
      <p:sp>
        <p:nvSpPr>
          <p:cNvPr id="17" name="Rectangle 16"/>
          <p:cNvSpPr/>
          <p:nvPr/>
        </p:nvSpPr>
        <p:spPr>
          <a:xfrm>
            <a:off x="7781495"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Screens</a:t>
            </a:r>
            <a:endParaRPr lang="en-US" dirty="0">
              <a:solidFill>
                <a:srgbClr val="000000"/>
              </a:solidFill>
            </a:endParaRPr>
          </a:p>
        </p:txBody>
      </p:sp>
      <p:sp>
        <p:nvSpPr>
          <p:cNvPr id="18" name="Rectangle 17"/>
          <p:cNvSpPr/>
          <p:nvPr/>
        </p:nvSpPr>
        <p:spPr>
          <a:xfrm>
            <a:off x="8929303"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Mobile</a:t>
            </a:r>
            <a:endParaRPr lang="en-US" dirty="0">
              <a:solidFill>
                <a:srgbClr val="000000"/>
              </a:solidFill>
            </a:endParaRPr>
          </a:p>
        </p:txBody>
      </p:sp>
      <p:sp>
        <p:nvSpPr>
          <p:cNvPr id="19" name="Rectangle 18"/>
          <p:cNvSpPr/>
          <p:nvPr/>
        </p:nvSpPr>
        <p:spPr>
          <a:xfrm>
            <a:off x="8929303"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20" name="Rectangle 19"/>
          <p:cNvSpPr/>
          <p:nvPr/>
        </p:nvSpPr>
        <p:spPr>
          <a:xfrm>
            <a:off x="10087302"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pic>
        <p:nvPicPr>
          <p:cNvPr id="23" name="Picture 22" descr="mc_experiencemanager_12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7514" y="975921"/>
            <a:ext cx="798041" cy="797416"/>
          </a:xfrm>
          <a:prstGeom prst="rect">
            <a:avLst/>
          </a:prstGeom>
        </p:spPr>
      </p:pic>
      <p:sp>
        <p:nvSpPr>
          <p:cNvPr id="22" name="Teardrop 21"/>
          <p:cNvSpPr/>
          <p:nvPr/>
        </p:nvSpPr>
        <p:spPr>
          <a:xfrm>
            <a:off x="8932694" y="1099256"/>
            <a:ext cx="1048549" cy="334973"/>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Light"/>
                <a:cs typeface="Adobe Clean Light"/>
              </a:rPr>
              <a:t>Lab4</a:t>
            </a:r>
            <a:endParaRPr lang="en-US" dirty="0">
              <a:solidFill>
                <a:prstClr val="white"/>
              </a:solidFill>
              <a:latin typeface="Adobe Clean Light"/>
              <a:cs typeface="Adobe Clean Light"/>
            </a:endParaRPr>
          </a:p>
        </p:txBody>
      </p:sp>
      <p:sp>
        <p:nvSpPr>
          <p:cNvPr id="24" name="Rectangle 23"/>
          <p:cNvSpPr/>
          <p:nvPr/>
        </p:nvSpPr>
        <p:spPr>
          <a:xfrm>
            <a:off x="11170744" y="4513268"/>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4</a:t>
            </a:r>
            <a:endParaRPr lang="en-US" kern="0" dirty="0">
              <a:solidFill>
                <a:schemeClr val="bg1"/>
              </a:solidFill>
              <a:ea typeface="Adobe Clean" charset="0"/>
              <a:cs typeface="Adobe Clean" charset="0"/>
            </a:endParaRPr>
          </a:p>
        </p:txBody>
      </p:sp>
      <p:sp>
        <p:nvSpPr>
          <p:cNvPr id="25" name="Rectangle 24"/>
          <p:cNvSpPr/>
          <p:nvPr/>
        </p:nvSpPr>
        <p:spPr>
          <a:xfrm>
            <a:off x="11135851" y="1240900"/>
            <a:ext cx="318464" cy="149134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1</a:t>
            </a:r>
            <a:endParaRPr lang="en-US" kern="0" dirty="0">
              <a:solidFill>
                <a:schemeClr val="bg1"/>
              </a:solidFill>
              <a:ea typeface="Adobe Clean" charset="0"/>
              <a:cs typeface="Adobe Clean" charset="0"/>
            </a:endParaRPr>
          </a:p>
        </p:txBody>
      </p:sp>
      <p:sp>
        <p:nvSpPr>
          <p:cNvPr id="26" name="Rectangle 25"/>
          <p:cNvSpPr/>
          <p:nvPr/>
        </p:nvSpPr>
        <p:spPr>
          <a:xfrm>
            <a:off x="11152617" y="2893596"/>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2</a:t>
            </a:r>
            <a:endParaRPr lang="en-US" kern="0" dirty="0">
              <a:solidFill>
                <a:schemeClr val="bg1"/>
              </a:solidFill>
              <a:ea typeface="Adobe Clean" charset="0"/>
              <a:cs typeface="Adobe Clean" charset="0"/>
            </a:endParaRPr>
          </a:p>
        </p:txBody>
      </p:sp>
      <p:sp>
        <p:nvSpPr>
          <p:cNvPr id="27" name="Rectangle 26"/>
          <p:cNvSpPr/>
          <p:nvPr/>
        </p:nvSpPr>
        <p:spPr>
          <a:xfrm>
            <a:off x="11145629" y="3699342"/>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3</a:t>
            </a:r>
            <a:endParaRPr lang="en-US" kern="0" dirty="0">
              <a:solidFill>
                <a:schemeClr val="bg1"/>
              </a:solidFill>
              <a:ea typeface="Adobe Clean" charset="0"/>
              <a:cs typeface="Adobe Clean" charset="0"/>
            </a:endParaRPr>
          </a:p>
        </p:txBody>
      </p:sp>
    </p:spTree>
    <p:extLst>
      <p:ext uri="{BB962C8B-B14F-4D97-AF65-F5344CB8AC3E}">
        <p14:creationId xmlns:p14="http://schemas.microsoft.com/office/powerpoint/2010/main" val="2629351988"/>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Workflow </a:t>
            </a:r>
            <a:r>
              <a:rPr lang="en-US" dirty="0" smtClean="0"/>
              <a:t>– Creating Commerce Experiences</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52</a:t>
            </a:fld>
            <a:endParaRPr lang="en-US" dirty="0"/>
          </a:p>
        </p:txBody>
      </p:sp>
      <p:graphicFrame>
        <p:nvGraphicFramePr>
          <p:cNvPr id="6" name="Diagram 5"/>
          <p:cNvGraphicFramePr/>
          <p:nvPr>
            <p:extLst>
              <p:ext uri="{D42A27DB-BD31-4B8C-83A1-F6EECF244321}">
                <p14:modId xmlns:p14="http://schemas.microsoft.com/office/powerpoint/2010/main" val="4003281999"/>
              </p:ext>
            </p:extLst>
          </p:nvPr>
        </p:nvGraphicFramePr>
        <p:xfrm>
          <a:off x="115185" y="1041674"/>
          <a:ext cx="11958453" cy="56782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5" name="Straight Connector 14"/>
          <p:cNvCxnSpPr/>
          <p:nvPr/>
        </p:nvCxnSpPr>
        <p:spPr>
          <a:xfrm flipH="1">
            <a:off x="1995054" y="961901"/>
            <a:ext cx="5935" cy="5391398"/>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15186" y="1404110"/>
            <a:ext cx="1678918" cy="338554"/>
          </a:xfrm>
          <a:prstGeom prst="rect">
            <a:avLst/>
          </a:prstGeom>
          <a:noFill/>
        </p:spPr>
        <p:txBody>
          <a:bodyPr wrap="square" rtlCol="0">
            <a:spAutoFit/>
          </a:bodyPr>
          <a:lstStyle/>
          <a:p>
            <a:pPr algn="ctr"/>
            <a:r>
              <a:rPr lang="en-US" sz="1600" b="1" dirty="0" smtClean="0"/>
              <a:t>PIM</a:t>
            </a:r>
            <a:endParaRPr lang="en-US" sz="1600" b="1" dirty="0"/>
          </a:p>
        </p:txBody>
      </p:sp>
      <p:sp>
        <p:nvSpPr>
          <p:cNvPr id="18" name="TextBox 17"/>
          <p:cNvSpPr txBox="1"/>
          <p:nvPr/>
        </p:nvSpPr>
        <p:spPr>
          <a:xfrm>
            <a:off x="6782140" y="1404110"/>
            <a:ext cx="662361" cy="369332"/>
          </a:xfrm>
          <a:prstGeom prst="rect">
            <a:avLst/>
          </a:prstGeom>
          <a:noFill/>
        </p:spPr>
        <p:txBody>
          <a:bodyPr wrap="none" rtlCol="0">
            <a:spAutoFit/>
          </a:bodyPr>
          <a:lstStyle/>
          <a:p>
            <a:pPr algn="ctr"/>
            <a:r>
              <a:rPr lang="en-US" b="1" dirty="0" smtClean="0"/>
              <a:t>AEM</a:t>
            </a:r>
            <a:endParaRPr lang="en-US" b="1" dirty="0"/>
          </a:p>
        </p:txBody>
      </p:sp>
      <p:sp>
        <p:nvSpPr>
          <p:cNvPr id="3" name="Right Brace 2"/>
          <p:cNvSpPr/>
          <p:nvPr/>
        </p:nvSpPr>
        <p:spPr>
          <a:xfrm rot="16200000">
            <a:off x="2759699" y="2581671"/>
            <a:ext cx="528828" cy="1644347"/>
          </a:xfrm>
          <a:prstGeom prst="rightBrace">
            <a:avLst>
              <a:gd name="adj1" fmla="val 38968"/>
              <a:gd name="adj2"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2087280" y="2493100"/>
            <a:ext cx="2394857" cy="646331"/>
          </a:xfrm>
          <a:prstGeom prst="rect">
            <a:avLst/>
          </a:prstGeom>
          <a:solidFill>
            <a:schemeClr val="bg1"/>
          </a:solidFill>
        </p:spPr>
        <p:txBody>
          <a:bodyPr wrap="square" rtlCol="0">
            <a:spAutoFit/>
          </a:bodyPr>
          <a:lstStyle/>
          <a:p>
            <a:r>
              <a:rPr lang="en-US" dirty="0" smtClean="0"/>
              <a:t>Product importer &amp; Configuration</a:t>
            </a:r>
            <a:endParaRPr lang="en-US" dirty="0"/>
          </a:p>
        </p:txBody>
      </p:sp>
      <p:sp>
        <p:nvSpPr>
          <p:cNvPr id="12" name="Right Brace 11"/>
          <p:cNvSpPr/>
          <p:nvPr/>
        </p:nvSpPr>
        <p:spPr>
          <a:xfrm rot="16200000">
            <a:off x="10958022" y="1826929"/>
            <a:ext cx="528828" cy="1644347"/>
          </a:xfrm>
          <a:prstGeom prst="rightBrace">
            <a:avLst>
              <a:gd name="adj1" fmla="val 38968"/>
              <a:gd name="adj2"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p:cNvSpPr txBox="1"/>
          <p:nvPr/>
        </p:nvSpPr>
        <p:spPr>
          <a:xfrm>
            <a:off x="10400261" y="2012436"/>
            <a:ext cx="1644349" cy="369332"/>
          </a:xfrm>
          <a:prstGeom prst="rect">
            <a:avLst/>
          </a:prstGeom>
          <a:solidFill>
            <a:schemeClr val="bg1"/>
          </a:solidFill>
        </p:spPr>
        <p:txBody>
          <a:bodyPr wrap="square" rtlCol="0">
            <a:spAutoFit/>
          </a:bodyPr>
          <a:lstStyle/>
          <a:p>
            <a:pPr algn="ctr"/>
            <a:r>
              <a:rPr lang="en-US" dirty="0" smtClean="0"/>
              <a:t>Live attributes</a:t>
            </a:r>
            <a:endParaRPr lang="en-US" dirty="0"/>
          </a:p>
        </p:txBody>
      </p:sp>
      <p:sp>
        <p:nvSpPr>
          <p:cNvPr id="19" name="Rectangular Callout 18"/>
          <p:cNvSpPr/>
          <p:nvPr/>
        </p:nvSpPr>
        <p:spPr bwMode="auto">
          <a:xfrm>
            <a:off x="6594504" y="2237053"/>
            <a:ext cx="1015735" cy="406400"/>
          </a:xfrm>
          <a:prstGeom prst="wedgeRectCallout">
            <a:avLst>
              <a:gd name="adj1" fmla="val 55258"/>
              <a:gd name="adj2" fmla="val 168009"/>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Lab4</a:t>
            </a:r>
            <a:endParaRPr lang="en-US" sz="1900" dirty="0">
              <a:solidFill>
                <a:srgbClr val="FFFFFF"/>
              </a:solidFill>
              <a:latin typeface="Calibri" pitchFamily="34" charset="0"/>
            </a:endParaRPr>
          </a:p>
        </p:txBody>
      </p:sp>
      <p:sp>
        <p:nvSpPr>
          <p:cNvPr id="20" name="Rectangular Callout 19"/>
          <p:cNvSpPr/>
          <p:nvPr/>
        </p:nvSpPr>
        <p:spPr bwMode="auto">
          <a:xfrm>
            <a:off x="8456349" y="4164400"/>
            <a:ext cx="1015735" cy="406400"/>
          </a:xfrm>
          <a:prstGeom prst="wedgeRectCallout">
            <a:avLst>
              <a:gd name="adj1" fmla="val -97564"/>
              <a:gd name="adj2" fmla="val -75035"/>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Lab4</a:t>
            </a:r>
            <a:endParaRPr lang="en-US" sz="1900" dirty="0">
              <a:solidFill>
                <a:srgbClr val="FFFFFF"/>
              </a:solidFill>
              <a:latin typeface="Calibri" pitchFamily="34" charset="0"/>
            </a:endParaRPr>
          </a:p>
        </p:txBody>
      </p:sp>
      <p:sp>
        <p:nvSpPr>
          <p:cNvPr id="21" name="Rectangular Callout 20"/>
          <p:cNvSpPr/>
          <p:nvPr/>
        </p:nvSpPr>
        <p:spPr bwMode="auto">
          <a:xfrm>
            <a:off x="8456349" y="4844778"/>
            <a:ext cx="1015735" cy="406400"/>
          </a:xfrm>
          <a:prstGeom prst="wedgeRectCallout">
            <a:avLst>
              <a:gd name="adj1" fmla="val -96301"/>
              <a:gd name="adj2" fmla="val -68722"/>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Lab4</a:t>
            </a:r>
            <a:endParaRPr lang="en-US" sz="1900" dirty="0">
              <a:solidFill>
                <a:srgbClr val="FFFFFF"/>
              </a:solidFill>
              <a:latin typeface="Calibri" pitchFamily="34" charset="0"/>
            </a:endParaRPr>
          </a:p>
        </p:txBody>
      </p:sp>
      <p:sp>
        <p:nvSpPr>
          <p:cNvPr id="22" name="Rectangular Callout 21"/>
          <p:cNvSpPr/>
          <p:nvPr/>
        </p:nvSpPr>
        <p:spPr bwMode="auto">
          <a:xfrm>
            <a:off x="8441315" y="1809236"/>
            <a:ext cx="1377658" cy="406400"/>
          </a:xfrm>
          <a:prstGeom prst="wedgeRectCallout">
            <a:avLst>
              <a:gd name="adj1" fmla="val 55258"/>
              <a:gd name="adj2" fmla="val 168009"/>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Lab4</a:t>
            </a:r>
            <a:endParaRPr lang="en-US" sz="1900" dirty="0">
              <a:solidFill>
                <a:srgbClr val="FFFFFF"/>
              </a:solidFill>
              <a:latin typeface="Calibri" pitchFamily="34" charset="0"/>
            </a:endParaRPr>
          </a:p>
        </p:txBody>
      </p:sp>
      <p:sp>
        <p:nvSpPr>
          <p:cNvPr id="23" name="Rectangular Callout 22"/>
          <p:cNvSpPr/>
          <p:nvPr/>
        </p:nvSpPr>
        <p:spPr bwMode="auto">
          <a:xfrm>
            <a:off x="10498671" y="3961200"/>
            <a:ext cx="1377658" cy="406400"/>
          </a:xfrm>
          <a:prstGeom prst="wedgeRectCallout">
            <a:avLst>
              <a:gd name="adj1" fmla="val 45946"/>
              <a:gd name="adj2" fmla="val -144476"/>
            </a:avLst>
          </a:prstGeom>
          <a:solidFill>
            <a:srgbClr val="FF0000"/>
          </a:solidFill>
          <a:ln w="9525" cap="flat" cmpd="sng" algn="ctr">
            <a:noFill/>
            <a:prstDash val="solid"/>
            <a:round/>
            <a:headEnd type="none" w="med" len="med"/>
            <a:tailEnd type="none" w="med" len="med"/>
          </a:ln>
          <a:effectLst/>
        </p:spPr>
        <p:txBody>
          <a:bodyPr vert="horz" wrap="square" lIns="121899" tIns="60949" rIns="121899" bIns="60949" numCol="1" rtlCol="0" anchor="t" anchorCtr="0" compatLnSpc="1">
            <a:prstTxWarp prst="textNoShape">
              <a:avLst/>
            </a:prstTxWarp>
          </a:bodyPr>
          <a:lstStyle/>
          <a:p>
            <a:pPr algn="ctr" defTabSz="1218987" fontAlgn="base">
              <a:lnSpc>
                <a:spcPct val="90000"/>
              </a:lnSpc>
              <a:spcBef>
                <a:spcPct val="0"/>
              </a:spcBef>
              <a:spcAft>
                <a:spcPct val="0"/>
              </a:spcAft>
            </a:pPr>
            <a:r>
              <a:rPr lang="en-US" sz="1900" dirty="0" smtClean="0">
                <a:solidFill>
                  <a:srgbClr val="FFFFFF"/>
                </a:solidFill>
                <a:latin typeface="Calibri" pitchFamily="34" charset="0"/>
              </a:rPr>
              <a:t>Lab4</a:t>
            </a:r>
            <a:endParaRPr lang="en-US" sz="1900" dirty="0">
              <a:solidFill>
                <a:srgbClr val="FFFFFF"/>
              </a:solidFill>
              <a:latin typeface="Calibri" pitchFamily="34" charset="0"/>
            </a:endParaRPr>
          </a:p>
        </p:txBody>
      </p:sp>
    </p:spTree>
    <p:extLst>
      <p:ext uri="{BB962C8B-B14F-4D97-AF65-F5344CB8AC3E}">
        <p14:creationId xmlns:p14="http://schemas.microsoft.com/office/powerpoint/2010/main" val="2321020653"/>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4721" y="777875"/>
            <a:ext cx="11649004" cy="5281499"/>
          </a:xfrm>
          <a:prstGeom prst="rect">
            <a:avLst/>
          </a:prstGeom>
          <a:gradFill>
            <a:gsLst>
              <a:gs pos="0">
                <a:schemeClr val="bg1">
                  <a:alpha val="69000"/>
                </a:schemeClr>
              </a:gs>
              <a:gs pos="100000">
                <a:schemeClr val="bg1">
                  <a:alpha val="88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Slide Number Placeholder 1"/>
          <p:cNvSpPr>
            <a:spLocks noGrp="1"/>
          </p:cNvSpPr>
          <p:nvPr>
            <p:ph type="sldNum" sz="quarter" idx="4294967295"/>
          </p:nvPr>
        </p:nvSpPr>
        <p:spPr>
          <a:xfrm>
            <a:off x="5586545" y="6477000"/>
            <a:ext cx="1015735" cy="168274"/>
          </a:xfrm>
          <a:prstGeom prst="rect">
            <a:avLst/>
          </a:prstGeom>
        </p:spPr>
        <p:txBody>
          <a:bodyPr/>
          <a:lstStyle/>
          <a:p>
            <a:pPr algn="ctr"/>
            <a:fld id="{90156F56-D5AE-4C6F-B826-C69D1BC521BB}" type="slidenum">
              <a:rPr lang="en-US" smtClean="0">
                <a:solidFill>
                  <a:schemeClr val="tx1"/>
                </a:solidFill>
              </a:rPr>
              <a:pPr algn="ctr"/>
              <a:t>53</a:t>
            </a:fld>
            <a:endParaRPr lang="en-US" dirty="0">
              <a:solidFill>
                <a:schemeClr val="tx1"/>
              </a:solidFill>
            </a:endParaRPr>
          </a:p>
        </p:txBody>
      </p:sp>
      <p:sp>
        <p:nvSpPr>
          <p:cNvPr id="3" name="Title 2"/>
          <p:cNvSpPr>
            <a:spLocks noGrp="1"/>
          </p:cNvSpPr>
          <p:nvPr>
            <p:ph type="title"/>
          </p:nvPr>
        </p:nvSpPr>
        <p:spPr/>
        <p:txBody>
          <a:bodyPr/>
          <a:lstStyle/>
          <a:p>
            <a:r>
              <a:rPr lang="en-US" u="sng" dirty="0" smtClean="0"/>
              <a:t>Lab 3 </a:t>
            </a:r>
            <a:r>
              <a:rPr lang="en-US" u="sng" dirty="0"/>
              <a:t>– </a:t>
            </a:r>
            <a:r>
              <a:rPr lang="en-US" u="sng" dirty="0" smtClean="0"/>
              <a:t>Summary and Key </a:t>
            </a:r>
            <a:r>
              <a:rPr lang="en-US" u="sng" dirty="0"/>
              <a:t>Takeaway	</a:t>
            </a:r>
          </a:p>
        </p:txBody>
      </p:sp>
      <p:sp>
        <p:nvSpPr>
          <p:cNvPr id="4" name="Content Placeholder 3"/>
          <p:cNvSpPr txBox="1">
            <a:spLocks/>
          </p:cNvSpPr>
          <p:nvPr/>
        </p:nvSpPr>
        <p:spPr>
          <a:xfrm>
            <a:off x="304721" y="990600"/>
            <a:ext cx="11579384" cy="5181600"/>
          </a:xfrm>
          <a:prstGeom prst="rect">
            <a:avLst/>
          </a:prstGeom>
        </p:spPr>
        <p:txBody>
          <a:bodyPr/>
          <a:lstStyle>
            <a:lvl1pPr marL="275852" indent="-275852" algn="l" defTabSz="1088291" rtl="0" eaLnBrk="1" latinLnBrk="0" hangingPunct="1">
              <a:spcBef>
                <a:spcPts val="714"/>
              </a:spcBef>
              <a:buClr>
                <a:schemeClr val="accent4"/>
              </a:buClr>
              <a:buSzPct val="70000"/>
              <a:buFont typeface="Wingdings" pitchFamily="2" charset="2"/>
              <a:buChar char="§"/>
              <a:defRPr sz="2000" kern="1200">
                <a:solidFill>
                  <a:schemeClr val="tx1"/>
                </a:solidFill>
                <a:latin typeface="+mn-lt"/>
                <a:ea typeface="+mn-ea"/>
                <a:cs typeface="+mn-cs"/>
              </a:defRPr>
            </a:lvl1pPr>
            <a:lvl2pPr marL="551703" indent="-275852" algn="l" defTabSz="1088291" rtl="0" eaLnBrk="1" latinLnBrk="0" hangingPunct="1">
              <a:spcBef>
                <a:spcPts val="714"/>
              </a:spcBef>
              <a:buClr>
                <a:schemeClr val="accent4"/>
              </a:buClr>
              <a:buSzPct val="70000"/>
              <a:buFont typeface="Wingdings" pitchFamily="2" charset="2"/>
              <a:buChar char="§"/>
              <a:defRPr sz="2000" kern="1200">
                <a:solidFill>
                  <a:schemeClr val="tx1"/>
                </a:solidFill>
                <a:latin typeface="+mn-lt"/>
                <a:ea typeface="+mn-ea"/>
                <a:cs typeface="+mn-cs"/>
              </a:defRPr>
            </a:lvl2pPr>
            <a:lvl3pPr marL="751979" indent="-200276" algn="l" defTabSz="1088291" rtl="0" eaLnBrk="1" latinLnBrk="0" hangingPunct="1">
              <a:spcBef>
                <a:spcPts val="714"/>
              </a:spcBef>
              <a:buClr>
                <a:schemeClr val="accent4"/>
              </a:buClr>
              <a:buSzPct val="70000"/>
              <a:buFont typeface="Wingdings" pitchFamily="2" charset="2"/>
              <a:buChar char="§"/>
              <a:defRPr sz="1800" kern="1200">
                <a:solidFill>
                  <a:schemeClr val="tx1"/>
                </a:solidFill>
                <a:latin typeface="+mn-lt"/>
                <a:ea typeface="+mn-ea"/>
                <a:cs typeface="+mn-cs"/>
              </a:defRPr>
            </a:lvl3pPr>
            <a:lvl4pPr marL="950366" indent="-198387" algn="l" defTabSz="1088291" rtl="0" eaLnBrk="1" latinLnBrk="0" hangingPunct="1">
              <a:spcBef>
                <a:spcPts val="714"/>
              </a:spcBef>
              <a:buClr>
                <a:schemeClr val="accent4"/>
              </a:buClr>
              <a:buSzPct val="70000"/>
              <a:buFont typeface="Wingdings" pitchFamily="2" charset="2"/>
              <a:buChar char="§"/>
              <a:defRPr sz="1800" kern="1200">
                <a:solidFill>
                  <a:schemeClr val="tx1"/>
                </a:solidFill>
                <a:latin typeface="+mn-lt"/>
                <a:ea typeface="+mn-ea"/>
                <a:cs typeface="+mn-cs"/>
              </a:defRPr>
            </a:lvl4pPr>
            <a:lvl5pPr marL="1088291" indent="-137926" algn="l" defTabSz="1088291" rtl="0" eaLnBrk="1" latinLnBrk="0" hangingPunct="1">
              <a:spcBef>
                <a:spcPts val="714"/>
              </a:spcBef>
              <a:buClr>
                <a:schemeClr val="accent4"/>
              </a:buClr>
              <a:buSzPct val="70000"/>
              <a:buFont typeface="Wingdings" pitchFamily="2" charset="2"/>
              <a:buChar char="§"/>
              <a:defRPr sz="1400" kern="1200">
                <a:solidFill>
                  <a:schemeClr val="tx1"/>
                </a:solidFill>
                <a:latin typeface="+mn-lt"/>
                <a:ea typeface="+mn-ea"/>
                <a:cs typeface="+mn-cs"/>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indent="0">
              <a:buNone/>
            </a:pPr>
            <a:r>
              <a:rPr lang="en-US" sz="2400" dirty="0" smtClean="0"/>
              <a:t>The </a:t>
            </a:r>
            <a:r>
              <a:rPr lang="en-US" sz="2400" dirty="0" smtClean="0"/>
              <a:t>product data cache managed </a:t>
            </a:r>
            <a:r>
              <a:rPr lang="en-US" sz="2400" dirty="0" smtClean="0"/>
              <a:t>from </a:t>
            </a:r>
            <a:r>
              <a:rPr lang="en-US" sz="2400" dirty="0" smtClean="0"/>
              <a:t>Lab 1 </a:t>
            </a:r>
            <a:r>
              <a:rPr lang="en-US" sz="2400" dirty="0" smtClean="0"/>
              <a:t>is rolled out as pages </a:t>
            </a:r>
            <a:r>
              <a:rPr lang="en-US" sz="2400" dirty="0" smtClean="0"/>
              <a:t>using blueprints, templates and pages AEM </a:t>
            </a:r>
            <a:r>
              <a:rPr lang="en-US" sz="2400" dirty="0" smtClean="0"/>
              <a:t>Commerce Integration </a:t>
            </a:r>
            <a:r>
              <a:rPr lang="en-US" sz="2400" dirty="0" smtClean="0"/>
              <a:t>framework to create a in-store screens experience.</a:t>
            </a:r>
            <a:endParaRPr lang="en-US" sz="2400" dirty="0" smtClean="0"/>
          </a:p>
          <a:p>
            <a:pPr marL="0" indent="0">
              <a:buNone/>
            </a:pPr>
            <a:endParaRPr lang="en-US" sz="2400" dirty="0" smtClean="0"/>
          </a:p>
          <a:p>
            <a:pPr marL="0" indent="0">
              <a:buNone/>
            </a:pPr>
            <a:r>
              <a:rPr lang="en-US" sz="2400" u="sng" dirty="0" smtClean="0"/>
              <a:t>Use Cases : </a:t>
            </a:r>
            <a:r>
              <a:rPr lang="en-US" sz="2400" dirty="0" smtClean="0"/>
              <a:t>As a user, I would like to create consistent pages using blueprint template for product categories, sections and product pages, so I will be able to reduce effort in replicating page creation process for each page in authoring interface.</a:t>
            </a:r>
          </a:p>
          <a:p>
            <a:pPr marL="0" indent="0">
              <a:buNone/>
            </a:pPr>
            <a:endParaRPr lang="en-US" sz="2400" dirty="0" smtClean="0"/>
          </a:p>
        </p:txBody>
      </p:sp>
    </p:spTree>
    <p:extLst>
      <p:ext uri="{BB962C8B-B14F-4D97-AF65-F5344CB8AC3E}">
        <p14:creationId xmlns:p14="http://schemas.microsoft.com/office/powerpoint/2010/main" val="224934243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pPr algn="ctr"/>
            <a:fld id="{90156F56-D5AE-4C6F-B826-C69D1BC521BB}" type="slidenum">
              <a:rPr lang="en-US" smtClean="0"/>
              <a:pPr algn="ctr"/>
              <a:t>54</a:t>
            </a:fld>
            <a:endParaRPr lang="en-US" dirty="0"/>
          </a:p>
        </p:txBody>
      </p:sp>
      <p:sp>
        <p:nvSpPr>
          <p:cNvPr id="4" name="Title 1"/>
          <p:cNvSpPr txBox="1">
            <a:spLocks/>
          </p:cNvSpPr>
          <p:nvPr/>
        </p:nvSpPr>
        <p:spPr>
          <a:xfrm>
            <a:off x="304721" y="292409"/>
            <a:ext cx="11579384" cy="593725"/>
          </a:xfrm>
          <a:prstGeom prst="rect">
            <a:avLst/>
          </a:prstGeom>
        </p:spPr>
        <p:txBody>
          <a:bodyPr vert="horz" lIns="108829" tIns="54414" rIns="108829" bIns="54414" rtlCol="0" anchor="ctr">
            <a:noAutofit/>
          </a:bodyPr>
          <a:lstStyle>
            <a:lvl1pPr algn="l" defTabSz="1088291" rtl="0" eaLnBrk="1" latinLnBrk="0" hangingPunct="1">
              <a:spcBef>
                <a:spcPct val="0"/>
              </a:spcBef>
              <a:buNone/>
              <a:defRPr sz="3200" b="0" i="0" u="none" kern="1200">
                <a:solidFill>
                  <a:schemeClr val="bg2">
                    <a:lumMod val="50000"/>
                  </a:schemeClr>
                </a:solidFill>
                <a:latin typeface="Adobe Clean Light" charset="0"/>
                <a:ea typeface="Adobe Clean Light" charset="0"/>
                <a:cs typeface="Adobe Clean Light" charset="0"/>
              </a:defRPr>
            </a:lvl1pPr>
          </a:lstStyle>
          <a:p>
            <a:r>
              <a:rPr lang="en-US" dirty="0" smtClean="0">
                <a:solidFill>
                  <a:srgbClr val="FFFFFF"/>
                </a:solidFill>
              </a:rPr>
              <a:t>Experience Driven Commerce</a:t>
            </a:r>
            <a:endParaRPr lang="en-US" dirty="0">
              <a:solidFill>
                <a:srgbClr val="FFFFFF"/>
              </a:solidFill>
            </a:endParaRPr>
          </a:p>
        </p:txBody>
      </p:sp>
      <p:sp>
        <p:nvSpPr>
          <p:cNvPr id="5" name="Rectangle 4"/>
          <p:cNvSpPr/>
          <p:nvPr/>
        </p:nvSpPr>
        <p:spPr>
          <a:xfrm>
            <a:off x="237320" y="1182997"/>
            <a:ext cx="4353049" cy="4524316"/>
          </a:xfrm>
          <a:prstGeom prst="rect">
            <a:avLst/>
          </a:prstGeom>
        </p:spPr>
        <p:txBody>
          <a:bodyPr wrap="square">
            <a:spAutoFit/>
          </a:bodyPr>
          <a:lstStyle/>
          <a:p>
            <a:pPr marL="285738" indent="-285738"/>
            <a:r>
              <a:rPr lang="en-US" dirty="0">
                <a:solidFill>
                  <a:srgbClr val="FFFFFF"/>
                </a:solidFill>
              </a:rPr>
              <a:t>Adobe Provides Digital Customer Experience</a:t>
            </a:r>
          </a:p>
          <a:p>
            <a:pPr marL="285738" indent="-285738">
              <a:buFont typeface="Arial"/>
              <a:buChar char="•"/>
            </a:pPr>
            <a:r>
              <a:rPr lang="en-US" dirty="0">
                <a:solidFill>
                  <a:srgbClr val="FFFFFF"/>
                </a:solidFill>
              </a:rPr>
              <a:t>Storefront, and Layout</a:t>
            </a:r>
          </a:p>
          <a:p>
            <a:pPr marL="285738" indent="-285738">
              <a:buFont typeface="Arial"/>
              <a:buChar char="•"/>
            </a:pPr>
            <a:r>
              <a:rPr lang="en-US" dirty="0">
                <a:solidFill>
                  <a:srgbClr val="FFFFFF"/>
                </a:solidFill>
              </a:rPr>
              <a:t>Digital Content Management </a:t>
            </a:r>
          </a:p>
          <a:p>
            <a:pPr marL="285738" indent="-285738">
              <a:buFont typeface="Arial"/>
              <a:buChar char="•"/>
            </a:pPr>
            <a:r>
              <a:rPr lang="en-US" dirty="0">
                <a:solidFill>
                  <a:srgbClr val="FFFFFF"/>
                </a:solidFill>
              </a:rPr>
              <a:t>Advanced image rendering and Assets</a:t>
            </a:r>
          </a:p>
          <a:p>
            <a:pPr marL="285738" indent="-285738">
              <a:buFont typeface="Arial"/>
              <a:buChar char="•"/>
            </a:pPr>
            <a:r>
              <a:rPr lang="en-US" dirty="0">
                <a:solidFill>
                  <a:srgbClr val="FFFFFF"/>
                </a:solidFill>
              </a:rPr>
              <a:t>Content Marketing and Personalization</a:t>
            </a:r>
          </a:p>
          <a:p>
            <a:pPr marL="285738" indent="-285738">
              <a:buFont typeface="Arial"/>
              <a:buChar char="•"/>
            </a:pPr>
            <a:r>
              <a:rPr lang="en-US" dirty="0">
                <a:solidFill>
                  <a:srgbClr val="FFFFFF"/>
                </a:solidFill>
              </a:rPr>
              <a:t>Continuous Optimization</a:t>
            </a:r>
          </a:p>
          <a:p>
            <a:pPr marL="285738" indent="-285738">
              <a:buFont typeface="Arial"/>
              <a:buChar char="•"/>
            </a:pPr>
            <a:endParaRPr lang="en-US" dirty="0">
              <a:solidFill>
                <a:srgbClr val="FFFFFF"/>
              </a:solidFill>
            </a:endParaRPr>
          </a:p>
          <a:p>
            <a:endParaRPr lang="en-US" dirty="0">
              <a:solidFill>
                <a:srgbClr val="FFFFFF"/>
              </a:solidFill>
            </a:endParaRPr>
          </a:p>
          <a:p>
            <a:pPr marL="285738" indent="-285738"/>
            <a:r>
              <a:rPr lang="en-US" dirty="0">
                <a:solidFill>
                  <a:srgbClr val="FFFFFF"/>
                </a:solidFill>
              </a:rPr>
              <a:t>Commerce owns Shopping and Associated Business Logic</a:t>
            </a:r>
          </a:p>
          <a:p>
            <a:pPr marL="285738" indent="-285738">
              <a:buFont typeface="Arial"/>
              <a:buChar char="•"/>
            </a:pPr>
            <a:r>
              <a:rPr lang="en-US" dirty="0">
                <a:solidFill>
                  <a:srgbClr val="FFFFFF"/>
                </a:solidFill>
              </a:rPr>
              <a:t>Catalog and Product info</a:t>
            </a:r>
          </a:p>
          <a:p>
            <a:pPr marL="285738" indent="-285738">
              <a:buFont typeface="Arial"/>
              <a:buChar char="•"/>
            </a:pPr>
            <a:r>
              <a:rPr lang="en-US" dirty="0">
                <a:solidFill>
                  <a:srgbClr val="FFFFFF"/>
                </a:solidFill>
              </a:rPr>
              <a:t>Merchandising</a:t>
            </a:r>
          </a:p>
          <a:p>
            <a:pPr marL="285738" indent="-285738">
              <a:buFont typeface="Arial"/>
              <a:buChar char="•"/>
            </a:pPr>
            <a:r>
              <a:rPr lang="en-US" dirty="0">
                <a:solidFill>
                  <a:srgbClr val="FFFFFF"/>
                </a:solidFill>
              </a:rPr>
              <a:t>Search</a:t>
            </a:r>
          </a:p>
          <a:p>
            <a:pPr marL="285738" indent="-285738">
              <a:buFont typeface="Arial"/>
              <a:buChar char="•"/>
            </a:pPr>
            <a:r>
              <a:rPr lang="en-US" dirty="0">
                <a:solidFill>
                  <a:srgbClr val="FFFFFF"/>
                </a:solidFill>
              </a:rPr>
              <a:t>Pricing &amp; Promotions</a:t>
            </a:r>
          </a:p>
          <a:p>
            <a:pPr marL="285738" indent="-285738">
              <a:buFont typeface="Arial"/>
              <a:buChar char="•"/>
            </a:pPr>
            <a:r>
              <a:rPr lang="en-US" dirty="0">
                <a:solidFill>
                  <a:srgbClr val="FFFFFF"/>
                </a:solidFill>
              </a:rPr>
              <a:t>Cart / Checkout Navigation</a:t>
            </a:r>
          </a:p>
          <a:p>
            <a:pPr marL="285738" indent="-285738">
              <a:buFont typeface="Arial"/>
              <a:buChar char="•"/>
            </a:pPr>
            <a:r>
              <a:rPr lang="en-US" dirty="0">
                <a:solidFill>
                  <a:srgbClr val="FFFFFF"/>
                </a:solidFill>
              </a:rPr>
              <a:t>Commerce </a:t>
            </a:r>
            <a:r>
              <a:rPr lang="en-US" dirty="0" smtClean="0">
                <a:solidFill>
                  <a:srgbClr val="FFFFFF"/>
                </a:solidFill>
              </a:rPr>
              <a:t>Personalization</a:t>
            </a:r>
            <a:endParaRPr lang="en-US" dirty="0">
              <a:solidFill>
                <a:srgbClr val="FFFFFF"/>
              </a:solidFill>
            </a:endParaRPr>
          </a:p>
        </p:txBody>
      </p:sp>
      <p:sp>
        <p:nvSpPr>
          <p:cNvPr id="6" name="Rounded Rectangle 5"/>
          <p:cNvSpPr/>
          <p:nvPr/>
        </p:nvSpPr>
        <p:spPr>
          <a:xfrm>
            <a:off x="7033284" y="1992360"/>
            <a:ext cx="1436915" cy="3182588"/>
          </a:xfrm>
          <a:prstGeom prst="roundRect">
            <a:avLst/>
          </a:prstGeom>
        </p:spPr>
        <p:style>
          <a:lnRef idx="1">
            <a:schemeClr val="dk1"/>
          </a:lnRef>
          <a:fillRef idx="2">
            <a:schemeClr val="dk1"/>
          </a:fillRef>
          <a:effectRef idx="1">
            <a:schemeClr val="dk1"/>
          </a:effectRef>
          <a:fontRef idx="minor">
            <a:schemeClr val="dk1"/>
          </a:fontRef>
        </p:style>
        <p:txBody>
          <a:bodyPr lIns="91436" tIns="45719" rIns="91436" bIns="45719" rtlCol="0" anchor="ctr"/>
          <a:lstStyle/>
          <a:p>
            <a:pPr algn="ctr"/>
            <a:endParaRPr lang="en-US" dirty="0">
              <a:solidFill>
                <a:srgbClr val="000000"/>
              </a:solidFill>
            </a:endParaRPr>
          </a:p>
        </p:txBody>
      </p:sp>
      <p:sp>
        <p:nvSpPr>
          <p:cNvPr id="7" name="Rounded Rectangle 6"/>
          <p:cNvSpPr/>
          <p:nvPr/>
        </p:nvSpPr>
        <p:spPr>
          <a:xfrm>
            <a:off x="10383703" y="1895380"/>
            <a:ext cx="1436915" cy="3182588"/>
          </a:xfrm>
          <a:prstGeom prst="roundRect">
            <a:avLst/>
          </a:prstGeom>
          <a:solidFill>
            <a:schemeClr val="bg1"/>
          </a:solidFill>
          <a:ln>
            <a:prstDash val="sysDash"/>
          </a:ln>
        </p:spPr>
        <p:style>
          <a:lnRef idx="1">
            <a:schemeClr val="dk1"/>
          </a:lnRef>
          <a:fillRef idx="2">
            <a:schemeClr val="dk1"/>
          </a:fillRef>
          <a:effectRef idx="1">
            <a:schemeClr val="dk1"/>
          </a:effectRef>
          <a:fontRef idx="minor">
            <a:schemeClr val="dk1"/>
          </a:fontRef>
        </p:style>
        <p:txBody>
          <a:bodyPr lIns="91436" tIns="45719" rIns="91436" bIns="45719" rtlCol="0" anchor="ctr"/>
          <a:lstStyle/>
          <a:p>
            <a:pPr algn="ctr"/>
            <a:endParaRPr lang="en-US" dirty="0">
              <a:solidFill>
                <a:srgbClr val="000000"/>
              </a:solidFill>
            </a:endParaRPr>
          </a:p>
        </p:txBody>
      </p:sp>
      <p:sp>
        <p:nvSpPr>
          <p:cNvPr id="8" name="Rounded Rectangle 7"/>
          <p:cNvSpPr/>
          <p:nvPr/>
        </p:nvSpPr>
        <p:spPr>
          <a:xfrm>
            <a:off x="8649511" y="1992360"/>
            <a:ext cx="1436915" cy="3182588"/>
          </a:xfrm>
          <a:prstGeom prst="roundRect">
            <a:avLst/>
          </a:prstGeom>
          <a:noFill/>
          <a:ln>
            <a:prstDash val="sysDash"/>
          </a:ln>
        </p:spPr>
        <p:style>
          <a:lnRef idx="1">
            <a:schemeClr val="dk1"/>
          </a:lnRef>
          <a:fillRef idx="2">
            <a:schemeClr val="dk1"/>
          </a:fillRef>
          <a:effectRef idx="1">
            <a:schemeClr val="dk1"/>
          </a:effectRef>
          <a:fontRef idx="minor">
            <a:schemeClr val="dk1"/>
          </a:fontRef>
        </p:style>
        <p:txBody>
          <a:bodyPr lIns="91436" tIns="45719" rIns="91436" bIns="45719" rtlCol="0" anchor="ctr"/>
          <a:lstStyle/>
          <a:p>
            <a:pPr algn="ctr"/>
            <a:endParaRPr lang="en-US" dirty="0">
              <a:solidFill>
                <a:srgbClr val="000000"/>
              </a:solidFill>
            </a:endParaRPr>
          </a:p>
        </p:txBody>
      </p:sp>
      <p:sp>
        <p:nvSpPr>
          <p:cNvPr id="9" name="Rounded Rectangle 8"/>
          <p:cNvSpPr/>
          <p:nvPr/>
        </p:nvSpPr>
        <p:spPr>
          <a:xfrm>
            <a:off x="10263372" y="1992360"/>
            <a:ext cx="1436915" cy="3182588"/>
          </a:xfrm>
          <a:prstGeom prst="roundRect">
            <a:avLst/>
          </a:prstGeom>
          <a:solidFill>
            <a:schemeClr val="bg1"/>
          </a:solidFill>
          <a:ln>
            <a:prstDash val="sysDash"/>
          </a:ln>
        </p:spPr>
        <p:style>
          <a:lnRef idx="1">
            <a:schemeClr val="dk1"/>
          </a:lnRef>
          <a:fillRef idx="2">
            <a:schemeClr val="dk1"/>
          </a:fillRef>
          <a:effectRef idx="1">
            <a:schemeClr val="dk1"/>
          </a:effectRef>
          <a:fontRef idx="minor">
            <a:schemeClr val="dk1"/>
          </a:fontRef>
        </p:style>
        <p:txBody>
          <a:bodyPr lIns="91436" tIns="45719" rIns="91436" bIns="45719" rtlCol="0" anchor="ctr"/>
          <a:lstStyle/>
          <a:p>
            <a:pPr algn="ctr"/>
            <a:endParaRPr lang="en-US" dirty="0">
              <a:solidFill>
                <a:srgbClr val="000000"/>
              </a:solidFill>
            </a:endParaRPr>
          </a:p>
        </p:txBody>
      </p:sp>
      <p:sp>
        <p:nvSpPr>
          <p:cNvPr id="10" name="Rounded Rectangle 9"/>
          <p:cNvSpPr/>
          <p:nvPr/>
        </p:nvSpPr>
        <p:spPr>
          <a:xfrm>
            <a:off x="4751786" y="3073046"/>
            <a:ext cx="7132319" cy="2173155"/>
          </a:xfrm>
          <a:prstGeom prst="round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endParaRPr lang="en-US" kern="0" dirty="0">
              <a:solidFill>
                <a:srgbClr val="000000"/>
              </a:solidFill>
              <a:ea typeface="Adobe Clean" charset="0"/>
              <a:cs typeface="Adobe Clean" charset="0"/>
            </a:endParaRPr>
          </a:p>
        </p:txBody>
      </p:sp>
      <p:sp>
        <p:nvSpPr>
          <p:cNvPr id="11" name="TextBox 10"/>
          <p:cNvSpPr txBox="1"/>
          <p:nvPr/>
        </p:nvSpPr>
        <p:spPr>
          <a:xfrm>
            <a:off x="5580342" y="2121795"/>
            <a:ext cx="1135225" cy="369330"/>
          </a:xfrm>
          <a:prstGeom prst="rect">
            <a:avLst/>
          </a:prstGeom>
          <a:noFill/>
        </p:spPr>
        <p:txBody>
          <a:bodyPr wrap="none" lIns="91436" tIns="45719" rIns="91436" bIns="45719" rtlCol="0">
            <a:spAutoFit/>
          </a:bodyPr>
          <a:lstStyle/>
          <a:p>
            <a:r>
              <a:rPr lang="en-US" dirty="0" smtClean="0">
                <a:solidFill>
                  <a:srgbClr val="000000"/>
                </a:solidFill>
              </a:rPr>
              <a:t>Brand Site</a:t>
            </a:r>
            <a:endParaRPr lang="en-US" dirty="0">
              <a:solidFill>
                <a:srgbClr val="000000"/>
              </a:solidFill>
            </a:endParaRPr>
          </a:p>
        </p:txBody>
      </p:sp>
      <p:sp>
        <p:nvSpPr>
          <p:cNvPr id="12" name="TextBox 11"/>
          <p:cNvSpPr txBox="1"/>
          <p:nvPr/>
        </p:nvSpPr>
        <p:spPr>
          <a:xfrm>
            <a:off x="7347687" y="2121795"/>
            <a:ext cx="780205" cy="369330"/>
          </a:xfrm>
          <a:prstGeom prst="rect">
            <a:avLst/>
          </a:prstGeom>
          <a:noFill/>
        </p:spPr>
        <p:txBody>
          <a:bodyPr wrap="none" lIns="91436" tIns="45719" rIns="91436" bIns="45719" rtlCol="0">
            <a:spAutoFit/>
          </a:bodyPr>
          <a:lstStyle/>
          <a:p>
            <a:r>
              <a:rPr lang="en-US" dirty="0" smtClean="0">
                <a:solidFill>
                  <a:srgbClr val="000000"/>
                </a:solidFill>
              </a:rPr>
              <a:t>eStore</a:t>
            </a:r>
            <a:endParaRPr lang="en-US" dirty="0">
              <a:solidFill>
                <a:srgbClr val="000000"/>
              </a:solidFill>
            </a:endParaRPr>
          </a:p>
        </p:txBody>
      </p:sp>
      <p:sp>
        <p:nvSpPr>
          <p:cNvPr id="13" name="TextBox 12"/>
          <p:cNvSpPr txBox="1"/>
          <p:nvPr/>
        </p:nvSpPr>
        <p:spPr>
          <a:xfrm>
            <a:off x="8934766" y="2121795"/>
            <a:ext cx="837451" cy="369330"/>
          </a:xfrm>
          <a:prstGeom prst="rect">
            <a:avLst/>
          </a:prstGeom>
          <a:noFill/>
        </p:spPr>
        <p:txBody>
          <a:bodyPr wrap="none" lIns="91436" tIns="45719" rIns="91436" bIns="45719" rtlCol="0">
            <a:spAutoFit/>
          </a:bodyPr>
          <a:lstStyle/>
          <a:p>
            <a:r>
              <a:rPr lang="en-US" dirty="0" smtClean="0">
                <a:solidFill>
                  <a:srgbClr val="000000"/>
                </a:solidFill>
              </a:rPr>
              <a:t>Mobile</a:t>
            </a:r>
            <a:endParaRPr lang="en-US" dirty="0">
              <a:solidFill>
                <a:srgbClr val="000000"/>
              </a:solidFill>
            </a:endParaRPr>
          </a:p>
        </p:txBody>
      </p:sp>
      <p:sp>
        <p:nvSpPr>
          <p:cNvPr id="14" name="TextBox 13"/>
          <p:cNvSpPr txBox="1"/>
          <p:nvPr/>
        </p:nvSpPr>
        <p:spPr>
          <a:xfrm>
            <a:off x="10536503" y="2121795"/>
            <a:ext cx="902777" cy="369330"/>
          </a:xfrm>
          <a:prstGeom prst="rect">
            <a:avLst/>
          </a:prstGeom>
          <a:noFill/>
        </p:spPr>
        <p:txBody>
          <a:bodyPr wrap="none" lIns="91436" tIns="45719" rIns="91436" bIns="45719" rtlCol="0">
            <a:spAutoFit/>
          </a:bodyPr>
          <a:lstStyle/>
          <a:p>
            <a:r>
              <a:rPr lang="en-US" dirty="0" smtClean="0">
                <a:solidFill>
                  <a:srgbClr val="000000"/>
                </a:solidFill>
              </a:rPr>
              <a:t>Other…</a:t>
            </a:r>
            <a:endParaRPr lang="en-US" dirty="0">
              <a:solidFill>
                <a:srgbClr val="000000"/>
              </a:solidFill>
            </a:endParaRPr>
          </a:p>
        </p:txBody>
      </p:sp>
      <p:sp>
        <p:nvSpPr>
          <p:cNvPr id="15" name="Rounded Rectangle 14"/>
          <p:cNvSpPr/>
          <p:nvPr/>
        </p:nvSpPr>
        <p:spPr>
          <a:xfrm>
            <a:off x="4751786" y="1826110"/>
            <a:ext cx="7132319" cy="1757544"/>
          </a:xfrm>
          <a:prstGeom prst="round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endParaRPr lang="en-US" kern="0" dirty="0">
              <a:solidFill>
                <a:srgbClr val="000000"/>
              </a:solidFill>
              <a:ea typeface="Adobe Clean" charset="0"/>
              <a:cs typeface="Adobe Clean" charset="0"/>
            </a:endParaRPr>
          </a:p>
        </p:txBody>
      </p:sp>
      <p:sp>
        <p:nvSpPr>
          <p:cNvPr id="16" name="Left-Right Arrow 15"/>
          <p:cNvSpPr/>
          <p:nvPr/>
        </p:nvSpPr>
        <p:spPr>
          <a:xfrm>
            <a:off x="4799413" y="3049180"/>
            <a:ext cx="7050024" cy="759977"/>
          </a:xfrm>
          <a:prstGeom prst="leftRightArrow">
            <a:avLst>
              <a:gd name="adj1" fmla="val 48735"/>
              <a:gd name="adj2" fmla="val 50000"/>
            </a:avLst>
          </a:prstGeom>
          <a:gradFill>
            <a:gsLst>
              <a:gs pos="0">
                <a:schemeClr val="accent2">
                  <a:lumMod val="20000"/>
                  <a:lumOff val="80000"/>
                </a:schemeClr>
              </a:gs>
              <a:gs pos="89000">
                <a:schemeClr val="accent2">
                  <a:lumMod val="75000"/>
                </a:schemeClr>
              </a:gs>
              <a:gs pos="99000">
                <a:schemeClr val="accent2">
                  <a:lumMod val="75000"/>
                </a:schemeClr>
              </a:gs>
            </a:gsLst>
            <a:lin ang="5400000" scaled="1"/>
          </a:gra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en-US" dirty="0">
              <a:solidFill>
                <a:srgbClr val="000000"/>
              </a:solidFill>
            </a:endParaRPr>
          </a:p>
        </p:txBody>
      </p:sp>
      <p:sp>
        <p:nvSpPr>
          <p:cNvPr id="17" name="TextBox 16"/>
          <p:cNvSpPr txBox="1"/>
          <p:nvPr/>
        </p:nvSpPr>
        <p:spPr>
          <a:xfrm>
            <a:off x="5358072" y="2594879"/>
            <a:ext cx="4378879" cy="323163"/>
          </a:xfrm>
          <a:prstGeom prst="rect">
            <a:avLst/>
          </a:prstGeom>
          <a:noFill/>
        </p:spPr>
        <p:txBody>
          <a:bodyPr wrap="square" lIns="91436" tIns="45719" rIns="91436" bIns="45719" rtlCol="0">
            <a:spAutoFit/>
          </a:bodyPr>
          <a:lstStyle/>
          <a:p>
            <a:r>
              <a:rPr lang="en-US" sz="1500" dirty="0">
                <a:solidFill>
                  <a:srgbClr val="000000"/>
                </a:solidFill>
              </a:rPr>
              <a:t>Storefront| Blogs | Forums | Customer Service | etc.</a:t>
            </a:r>
          </a:p>
        </p:txBody>
      </p:sp>
      <p:sp>
        <p:nvSpPr>
          <p:cNvPr id="18" name="TextBox 17"/>
          <p:cNvSpPr txBox="1"/>
          <p:nvPr/>
        </p:nvSpPr>
        <p:spPr>
          <a:xfrm>
            <a:off x="5358077" y="2154295"/>
            <a:ext cx="2707784" cy="369330"/>
          </a:xfrm>
          <a:prstGeom prst="rect">
            <a:avLst/>
          </a:prstGeom>
          <a:noFill/>
        </p:spPr>
        <p:txBody>
          <a:bodyPr wrap="none" lIns="91436" tIns="45719" rIns="91436" bIns="45719" rtlCol="0">
            <a:spAutoFit/>
          </a:bodyPr>
          <a:lstStyle/>
          <a:p>
            <a:r>
              <a:rPr lang="en-US" dirty="0" smtClean="0">
                <a:solidFill>
                  <a:srgbClr val="000000"/>
                </a:solidFill>
                <a:latin typeface="Adobe Clean SemiCondensed" pitchFamily="34" charset="0"/>
              </a:rPr>
              <a:t>Adobe Experience Manager</a:t>
            </a:r>
            <a:endParaRPr lang="en-US" dirty="0">
              <a:solidFill>
                <a:srgbClr val="000000"/>
              </a:solidFill>
              <a:latin typeface="Adobe Clean SemiCondensed" pitchFamily="34" charset="0"/>
            </a:endParaRPr>
          </a:p>
        </p:txBody>
      </p:sp>
      <p:sp>
        <p:nvSpPr>
          <p:cNvPr id="19" name="TextBox 18"/>
          <p:cNvSpPr txBox="1"/>
          <p:nvPr/>
        </p:nvSpPr>
        <p:spPr>
          <a:xfrm>
            <a:off x="7041075" y="3268391"/>
            <a:ext cx="2172381" cy="338552"/>
          </a:xfrm>
          <a:prstGeom prst="rect">
            <a:avLst/>
          </a:prstGeom>
          <a:noFill/>
        </p:spPr>
        <p:txBody>
          <a:bodyPr wrap="none" lIns="91436" tIns="45719" rIns="91436" bIns="45719" rtlCol="0">
            <a:spAutoFit/>
          </a:bodyPr>
          <a:lstStyle/>
          <a:p>
            <a:r>
              <a:rPr lang="en-US" sz="1600" i="1" dirty="0" smtClean="0">
                <a:solidFill>
                  <a:srgbClr val="000000"/>
                </a:solidFill>
              </a:rPr>
              <a:t>Continuous Optimization</a:t>
            </a:r>
            <a:endParaRPr lang="en-US" sz="1600" i="1" dirty="0">
              <a:solidFill>
                <a:srgbClr val="000000"/>
              </a:solidFill>
            </a:endParaRPr>
          </a:p>
        </p:txBody>
      </p:sp>
      <p:sp>
        <p:nvSpPr>
          <p:cNvPr id="20" name="TextBox 19"/>
          <p:cNvSpPr txBox="1"/>
          <p:nvPr/>
        </p:nvSpPr>
        <p:spPr>
          <a:xfrm>
            <a:off x="5064570" y="4739647"/>
            <a:ext cx="6525765" cy="323163"/>
          </a:xfrm>
          <a:prstGeom prst="rect">
            <a:avLst/>
          </a:prstGeom>
          <a:noFill/>
        </p:spPr>
        <p:txBody>
          <a:bodyPr wrap="square" lIns="91436" tIns="45719" rIns="91436" bIns="45719" rtlCol="0">
            <a:spAutoFit/>
          </a:bodyPr>
          <a:lstStyle/>
          <a:p>
            <a:r>
              <a:rPr lang="en-US" sz="1500" dirty="0">
                <a:solidFill>
                  <a:srgbClr val="000000"/>
                </a:solidFill>
              </a:rPr>
              <a:t>Product Catalogue | Cart &amp; Checkout | Order Management | Customer Service</a:t>
            </a:r>
          </a:p>
        </p:txBody>
      </p:sp>
      <p:pic>
        <p:nvPicPr>
          <p:cNvPr id="21" name="Picture 20" descr="shopping-cart.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970596" y="3794464"/>
            <a:ext cx="857161" cy="857161"/>
          </a:xfrm>
          <a:prstGeom prst="rect">
            <a:avLst/>
          </a:prstGeom>
        </p:spPr>
      </p:pic>
      <p:sp>
        <p:nvSpPr>
          <p:cNvPr id="22" name="TextBox 21"/>
          <p:cNvSpPr txBox="1"/>
          <p:nvPr/>
        </p:nvSpPr>
        <p:spPr>
          <a:xfrm>
            <a:off x="6857602" y="4008920"/>
            <a:ext cx="2018493" cy="369330"/>
          </a:xfrm>
          <a:prstGeom prst="rect">
            <a:avLst/>
          </a:prstGeom>
          <a:noFill/>
        </p:spPr>
        <p:txBody>
          <a:bodyPr wrap="none" lIns="91436" tIns="45719" rIns="91436" bIns="45719" rtlCol="0">
            <a:spAutoFit/>
          </a:bodyPr>
          <a:lstStyle/>
          <a:p>
            <a:r>
              <a:rPr lang="en-US" dirty="0" smtClean="0">
                <a:solidFill>
                  <a:srgbClr val="000000"/>
                </a:solidFill>
                <a:latin typeface="Adobe Clean SemiCondensed" pitchFamily="34" charset="0"/>
              </a:rPr>
              <a:t>Commerce Platform</a:t>
            </a:r>
            <a:endParaRPr lang="en-US" dirty="0">
              <a:solidFill>
                <a:srgbClr val="000000"/>
              </a:solidFill>
              <a:latin typeface="Adobe Clean SemiCondensed" pitchFamily="34" charset="0"/>
            </a:endParaRPr>
          </a:p>
        </p:txBody>
      </p:sp>
      <p:grpSp>
        <p:nvGrpSpPr>
          <p:cNvPr id="23" name="Group 22"/>
          <p:cNvGrpSpPr/>
          <p:nvPr/>
        </p:nvGrpSpPr>
        <p:grpSpPr>
          <a:xfrm>
            <a:off x="10466411" y="2077420"/>
            <a:ext cx="1016000" cy="1280275"/>
            <a:chOff x="5957851" y="1198794"/>
            <a:chExt cx="1016000" cy="1280275"/>
          </a:xfrm>
        </p:grpSpPr>
        <p:sp>
          <p:nvSpPr>
            <p:cNvPr id="24" name="Rectangle 15"/>
            <p:cNvSpPr>
              <a:spLocks/>
            </p:cNvSpPr>
            <p:nvPr/>
          </p:nvSpPr>
          <p:spPr bwMode="auto">
            <a:xfrm>
              <a:off x="6471252" y="2263625"/>
              <a:ext cx="0"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endParaRPr lang="en-US" altLang="en-US" sz="1400" dirty="0">
                <a:solidFill>
                  <a:srgbClr val="000000"/>
                </a:solidFill>
                <a:latin typeface="Adobe Clean"/>
                <a:ea typeface="Adobe Clean" charset="0"/>
                <a:cs typeface="Adobe Clean" charset="0"/>
                <a:sym typeface="Adobe Clean" charset="0"/>
              </a:endParaRPr>
            </a:p>
          </p:txBody>
        </p:sp>
        <p:pic>
          <p:nvPicPr>
            <p:cNvPr id="25" name="Picture 24" descr="mc_experiencemanager_128.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957851" y="1198794"/>
              <a:ext cx="1016000" cy="1016000"/>
            </a:xfrm>
            <a:prstGeom prst="rect">
              <a:avLst/>
            </a:prstGeom>
          </p:spPr>
        </p:pic>
      </p:grpSp>
      <p:sp>
        <p:nvSpPr>
          <p:cNvPr id="26" name="Teardrop 25"/>
          <p:cNvSpPr/>
          <p:nvPr/>
        </p:nvSpPr>
        <p:spPr>
          <a:xfrm>
            <a:off x="11553125" y="1826110"/>
            <a:ext cx="312857" cy="394528"/>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srgbClr val="000000"/>
                </a:solidFill>
                <a:latin typeface="Adobe Clean"/>
              </a:rPr>
              <a:t>4</a:t>
            </a:r>
            <a:endParaRPr lang="en-US" dirty="0">
              <a:solidFill>
                <a:srgbClr val="000000"/>
              </a:solidFill>
              <a:latin typeface="Adobe Clean"/>
            </a:endParaRPr>
          </a:p>
        </p:txBody>
      </p:sp>
    </p:spTree>
    <p:extLst>
      <p:ext uri="{BB962C8B-B14F-4D97-AF65-F5344CB8AC3E}">
        <p14:creationId xmlns:p14="http://schemas.microsoft.com/office/powerpoint/2010/main" val="3754286685"/>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Integration Approaches Supported</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55</a:t>
            </a:fld>
            <a:endParaRPr lang="en-US" dirty="0"/>
          </a:p>
        </p:txBody>
      </p:sp>
      <p:sp>
        <p:nvSpPr>
          <p:cNvPr id="3" name="TextBox 2"/>
          <p:cNvSpPr txBox="1"/>
          <p:nvPr/>
        </p:nvSpPr>
        <p:spPr>
          <a:xfrm>
            <a:off x="240610" y="3093786"/>
            <a:ext cx="2743200" cy="1823846"/>
          </a:xfrm>
          <a:prstGeom prst="rect">
            <a:avLst/>
          </a:prstGeom>
          <a:noFill/>
        </p:spPr>
        <p:txBody>
          <a:bodyPr wrap="square" rtlCol="0">
            <a:noAutofit/>
          </a:bodyPr>
          <a:lstStyle/>
          <a:p>
            <a:pPr marL="285750" indent="-285750">
              <a:buFont typeface="Arial"/>
              <a:buChar char="•"/>
            </a:pPr>
            <a:r>
              <a:rPr lang="en-US" sz="1600" dirty="0" smtClean="0">
                <a:latin typeface="Adobe Clean Light"/>
                <a:cs typeface="Adobe Clean Light"/>
              </a:rPr>
              <a:t>Simpler infrastructure</a:t>
            </a:r>
          </a:p>
          <a:p>
            <a:pPr marL="285750" indent="-285750">
              <a:buFont typeface="Arial"/>
              <a:buChar char="•"/>
            </a:pPr>
            <a:r>
              <a:rPr lang="en-US" sz="1600" dirty="0" smtClean="0">
                <a:latin typeface="Adobe Clean Light"/>
                <a:cs typeface="Adobe Clean Light"/>
              </a:rPr>
              <a:t>Single tool for IT and merchants</a:t>
            </a:r>
          </a:p>
          <a:p>
            <a:pPr marL="285750" indent="-285750">
              <a:buFont typeface="Arial"/>
              <a:buChar char="•"/>
            </a:pPr>
            <a:endParaRPr lang="en-US" sz="1600" dirty="0" smtClean="0">
              <a:latin typeface="Adobe Clean Light"/>
              <a:cs typeface="Adobe Clean Light"/>
            </a:endParaRPr>
          </a:p>
          <a:p>
            <a:pPr marL="285750" indent="-285750">
              <a:buFont typeface="Arial"/>
              <a:buChar char="•"/>
            </a:pPr>
            <a:endParaRPr lang="en-US" sz="1600" dirty="0">
              <a:latin typeface="Adobe Clean Light"/>
              <a:cs typeface="Adobe Clean Light"/>
            </a:endParaRPr>
          </a:p>
        </p:txBody>
      </p:sp>
      <p:sp>
        <p:nvSpPr>
          <p:cNvPr id="30" name="TextBox 29"/>
          <p:cNvSpPr txBox="1"/>
          <p:nvPr/>
        </p:nvSpPr>
        <p:spPr>
          <a:xfrm>
            <a:off x="3218315" y="3093786"/>
            <a:ext cx="2743200" cy="1823846"/>
          </a:xfrm>
          <a:prstGeom prst="rect">
            <a:avLst/>
          </a:prstGeom>
          <a:noFill/>
        </p:spPr>
        <p:txBody>
          <a:bodyPr wrap="square" rtlCol="0">
            <a:noAutofit/>
          </a:bodyPr>
          <a:lstStyle/>
          <a:p>
            <a:pPr marL="285750" indent="-285750">
              <a:buFont typeface="Arial"/>
              <a:buChar char="•"/>
            </a:pPr>
            <a:r>
              <a:rPr lang="en-US" sz="1600" dirty="0" smtClean="0">
                <a:latin typeface="Adobe Clean Light"/>
                <a:cs typeface="Adobe Clean Light"/>
              </a:rPr>
              <a:t>Improved content change ability by business stakeholders</a:t>
            </a:r>
          </a:p>
          <a:p>
            <a:pPr marL="285750" indent="-285750">
              <a:buFont typeface="Arial"/>
              <a:buChar char="•"/>
            </a:pPr>
            <a:r>
              <a:rPr lang="en-US" sz="1600" dirty="0" smtClean="0">
                <a:latin typeface="Adobe Clean Light"/>
                <a:cs typeface="Adobe Clean Light"/>
              </a:rPr>
              <a:t>Gain benefits of CMS workflows</a:t>
            </a:r>
            <a:endParaRPr lang="en-US" sz="1600" dirty="0">
              <a:latin typeface="Adobe Clean Light"/>
              <a:cs typeface="Adobe Clean Light"/>
            </a:endParaRPr>
          </a:p>
        </p:txBody>
      </p:sp>
      <p:sp>
        <p:nvSpPr>
          <p:cNvPr id="35" name="TextBox 34"/>
          <p:cNvSpPr txBox="1"/>
          <p:nvPr/>
        </p:nvSpPr>
        <p:spPr>
          <a:xfrm>
            <a:off x="9194600" y="3093786"/>
            <a:ext cx="2743200" cy="1823846"/>
          </a:xfrm>
          <a:prstGeom prst="rect">
            <a:avLst/>
          </a:prstGeom>
          <a:noFill/>
        </p:spPr>
        <p:txBody>
          <a:bodyPr wrap="square" rtlCol="0">
            <a:noAutofit/>
          </a:bodyPr>
          <a:lstStyle/>
          <a:p>
            <a:pPr marL="285750" indent="-285750">
              <a:buFont typeface="Arial"/>
              <a:buChar char="•"/>
            </a:pPr>
            <a:r>
              <a:rPr lang="en-US" sz="1600" dirty="0" smtClean="0">
                <a:latin typeface="Adobe Clean Light"/>
                <a:cs typeface="Adobe Clean Light"/>
              </a:rPr>
              <a:t>Business owner drives customer experience</a:t>
            </a:r>
          </a:p>
          <a:p>
            <a:pPr marL="285750" indent="-285750">
              <a:buFont typeface="Arial"/>
              <a:buChar char="•"/>
            </a:pPr>
            <a:r>
              <a:rPr lang="en-US" sz="1600" dirty="0" smtClean="0">
                <a:latin typeface="Adobe Clean Light"/>
                <a:cs typeface="Adobe Clean Light"/>
              </a:rPr>
              <a:t>Ultimately flexibility to tailor rich media site designs across devices</a:t>
            </a:r>
            <a:endParaRPr lang="en-US" sz="1600" dirty="0">
              <a:latin typeface="Adobe Clean Light"/>
              <a:cs typeface="Adobe Clean Light"/>
            </a:endParaRPr>
          </a:p>
        </p:txBody>
      </p:sp>
      <p:cxnSp>
        <p:nvCxnSpPr>
          <p:cNvPr id="36" name="Straight Connector 35"/>
          <p:cNvCxnSpPr/>
          <p:nvPr/>
        </p:nvCxnSpPr>
        <p:spPr>
          <a:xfrm>
            <a:off x="240611" y="2979623"/>
            <a:ext cx="11712488" cy="0"/>
          </a:xfrm>
          <a:prstGeom prst="line">
            <a:avLst/>
          </a:prstGeom>
          <a:ln w="12700">
            <a:solidFill>
              <a:schemeClr val="bg1">
                <a:lumMod val="50000"/>
              </a:schemeClr>
            </a:solidFill>
            <a:headEnd type="oval"/>
            <a:tailEnd type="oval"/>
          </a:ln>
          <a:effectLst/>
        </p:spPr>
        <p:style>
          <a:lnRef idx="2">
            <a:schemeClr val="dk1"/>
          </a:lnRef>
          <a:fillRef idx="0">
            <a:schemeClr val="dk1"/>
          </a:fillRef>
          <a:effectRef idx="1">
            <a:schemeClr val="dk1"/>
          </a:effectRef>
          <a:fontRef idx="minor">
            <a:schemeClr val="tx1"/>
          </a:fontRef>
        </p:style>
      </p:cxnSp>
      <p:sp>
        <p:nvSpPr>
          <p:cNvPr id="37" name="TextBox 36"/>
          <p:cNvSpPr txBox="1"/>
          <p:nvPr/>
        </p:nvSpPr>
        <p:spPr>
          <a:xfrm>
            <a:off x="5732776" y="2794991"/>
            <a:ext cx="723275" cy="307777"/>
          </a:xfrm>
          <a:prstGeom prst="rect">
            <a:avLst/>
          </a:prstGeom>
          <a:solidFill>
            <a:schemeClr val="bg1"/>
          </a:solidFill>
        </p:spPr>
        <p:txBody>
          <a:bodyPr wrap="none" rtlCol="0">
            <a:spAutoFit/>
          </a:bodyPr>
          <a:lstStyle/>
          <a:p>
            <a:pPr algn="ctr"/>
            <a:r>
              <a:rPr lang="en-US" sz="1400" i="1" dirty="0" smtClean="0">
                <a:solidFill>
                  <a:schemeClr val="bg1">
                    <a:lumMod val="50000"/>
                  </a:schemeClr>
                </a:solidFill>
                <a:latin typeface="Adobe Clean Light"/>
                <a:cs typeface="Adobe Clean Light"/>
              </a:rPr>
              <a:t>Benefits</a:t>
            </a:r>
            <a:endParaRPr lang="en-US" sz="1400" i="1" dirty="0">
              <a:solidFill>
                <a:schemeClr val="bg1">
                  <a:lumMod val="50000"/>
                </a:schemeClr>
              </a:solidFill>
              <a:latin typeface="Adobe Clean Light"/>
              <a:cs typeface="Adobe Clean Light"/>
            </a:endParaRPr>
          </a:p>
        </p:txBody>
      </p:sp>
      <p:cxnSp>
        <p:nvCxnSpPr>
          <p:cNvPr id="38" name="Straight Connector 37"/>
          <p:cNvCxnSpPr/>
          <p:nvPr/>
        </p:nvCxnSpPr>
        <p:spPr>
          <a:xfrm>
            <a:off x="240611" y="4834279"/>
            <a:ext cx="11712488" cy="0"/>
          </a:xfrm>
          <a:prstGeom prst="line">
            <a:avLst/>
          </a:prstGeom>
          <a:ln w="12700">
            <a:solidFill>
              <a:schemeClr val="bg1">
                <a:lumMod val="50000"/>
              </a:schemeClr>
            </a:solidFill>
            <a:headEnd type="oval"/>
            <a:tailEnd type="oval"/>
          </a:ln>
          <a:effectLst/>
        </p:spPr>
        <p:style>
          <a:lnRef idx="2">
            <a:schemeClr val="dk1"/>
          </a:lnRef>
          <a:fillRef idx="0">
            <a:schemeClr val="dk1"/>
          </a:fillRef>
          <a:effectRef idx="1">
            <a:schemeClr val="dk1"/>
          </a:effectRef>
          <a:fontRef idx="minor">
            <a:schemeClr val="tx1"/>
          </a:fontRef>
        </p:style>
      </p:cxnSp>
      <p:sp>
        <p:nvSpPr>
          <p:cNvPr id="39" name="TextBox 38"/>
          <p:cNvSpPr txBox="1"/>
          <p:nvPr/>
        </p:nvSpPr>
        <p:spPr>
          <a:xfrm>
            <a:off x="5623618" y="4649647"/>
            <a:ext cx="941590" cy="307777"/>
          </a:xfrm>
          <a:prstGeom prst="rect">
            <a:avLst/>
          </a:prstGeom>
          <a:solidFill>
            <a:schemeClr val="bg1"/>
          </a:solidFill>
        </p:spPr>
        <p:txBody>
          <a:bodyPr wrap="none" rtlCol="0">
            <a:spAutoFit/>
          </a:bodyPr>
          <a:lstStyle/>
          <a:p>
            <a:pPr algn="ctr"/>
            <a:r>
              <a:rPr lang="en-US" sz="1400" i="1" dirty="0" smtClean="0">
                <a:solidFill>
                  <a:schemeClr val="bg1">
                    <a:lumMod val="50000"/>
                  </a:schemeClr>
                </a:solidFill>
                <a:latin typeface="Adobe Clean Light"/>
                <a:cs typeface="Adobe Clean Light"/>
              </a:rPr>
              <a:t>Challenges</a:t>
            </a:r>
            <a:endParaRPr lang="en-US" sz="1400" i="1" dirty="0">
              <a:solidFill>
                <a:schemeClr val="bg1">
                  <a:lumMod val="50000"/>
                </a:schemeClr>
              </a:solidFill>
              <a:latin typeface="Adobe Clean Light"/>
              <a:cs typeface="Adobe Clean Light"/>
            </a:endParaRPr>
          </a:p>
        </p:txBody>
      </p:sp>
      <p:sp>
        <p:nvSpPr>
          <p:cNvPr id="22" name="TextBox 21"/>
          <p:cNvSpPr txBox="1"/>
          <p:nvPr/>
        </p:nvSpPr>
        <p:spPr>
          <a:xfrm>
            <a:off x="240610" y="4959659"/>
            <a:ext cx="2743200" cy="1351716"/>
          </a:xfrm>
          <a:prstGeom prst="rect">
            <a:avLst/>
          </a:prstGeom>
          <a:noFill/>
        </p:spPr>
        <p:txBody>
          <a:bodyPr wrap="square" rtlCol="0">
            <a:noAutofit/>
          </a:bodyPr>
          <a:lstStyle/>
          <a:p>
            <a:pPr marL="285750" indent="-285750">
              <a:buFont typeface="Arial"/>
              <a:buChar char="•"/>
            </a:pPr>
            <a:r>
              <a:rPr lang="en-US" sz="1600" dirty="0" smtClean="0">
                <a:latin typeface="Adobe Clean Light"/>
                <a:cs typeface="Adobe Clean Light"/>
              </a:rPr>
              <a:t>High cost to change front-end typically requiring developers</a:t>
            </a:r>
          </a:p>
          <a:p>
            <a:pPr marL="285750" indent="-285750">
              <a:buFont typeface="Arial"/>
              <a:buChar char="•"/>
            </a:pPr>
            <a:r>
              <a:rPr lang="en-US" sz="1600" dirty="0" smtClean="0">
                <a:latin typeface="Adobe Clean Light"/>
                <a:cs typeface="Adobe Clean Light"/>
              </a:rPr>
              <a:t>Changes require significant regression testing</a:t>
            </a:r>
          </a:p>
        </p:txBody>
      </p:sp>
      <p:sp>
        <p:nvSpPr>
          <p:cNvPr id="25" name="TextBox 24"/>
          <p:cNvSpPr txBox="1"/>
          <p:nvPr/>
        </p:nvSpPr>
        <p:spPr>
          <a:xfrm>
            <a:off x="3218315" y="4959659"/>
            <a:ext cx="2743200" cy="1351716"/>
          </a:xfrm>
          <a:prstGeom prst="rect">
            <a:avLst/>
          </a:prstGeom>
          <a:noFill/>
        </p:spPr>
        <p:txBody>
          <a:bodyPr wrap="square" rtlCol="0">
            <a:noAutofit/>
          </a:bodyPr>
          <a:lstStyle/>
          <a:p>
            <a:pPr marL="285750" indent="-285750">
              <a:buFont typeface="Arial"/>
              <a:buChar char="•"/>
            </a:pPr>
            <a:r>
              <a:rPr lang="en-US" sz="1600" dirty="0" smtClean="0">
                <a:latin typeface="Adobe Clean Light"/>
                <a:cs typeface="Adobe Clean Light"/>
              </a:rPr>
              <a:t>Business still limited on affecting change to customer experiences</a:t>
            </a:r>
          </a:p>
          <a:p>
            <a:pPr marL="285750" indent="-285750">
              <a:buFont typeface="Arial"/>
              <a:buChar char="•"/>
            </a:pPr>
            <a:r>
              <a:rPr lang="en-US" sz="1600" dirty="0" smtClean="0">
                <a:latin typeface="Adobe Clean Light"/>
                <a:cs typeface="Adobe Clean Light"/>
              </a:rPr>
              <a:t>CMS feature set limited to content data store</a:t>
            </a:r>
            <a:endParaRPr lang="en-US" sz="1600" dirty="0">
              <a:latin typeface="Adobe Clean Light"/>
              <a:cs typeface="Adobe Clean Light"/>
            </a:endParaRPr>
          </a:p>
        </p:txBody>
      </p:sp>
      <p:sp>
        <p:nvSpPr>
          <p:cNvPr id="26" name="TextBox 25"/>
          <p:cNvSpPr txBox="1"/>
          <p:nvPr/>
        </p:nvSpPr>
        <p:spPr>
          <a:xfrm>
            <a:off x="9194600" y="4959659"/>
            <a:ext cx="2743200" cy="1351716"/>
          </a:xfrm>
          <a:prstGeom prst="rect">
            <a:avLst/>
          </a:prstGeom>
          <a:noFill/>
        </p:spPr>
        <p:txBody>
          <a:bodyPr wrap="square" rtlCol="0">
            <a:noAutofit/>
          </a:bodyPr>
          <a:lstStyle/>
          <a:p>
            <a:pPr marL="285750" indent="-285750">
              <a:buFont typeface="Arial"/>
              <a:buChar char="•"/>
            </a:pPr>
            <a:r>
              <a:rPr lang="en-US" sz="1600" dirty="0" smtClean="0">
                <a:latin typeface="Adobe Clean Light"/>
                <a:cs typeface="Adobe Clean Light"/>
              </a:rPr>
              <a:t>Initial integration effort greater</a:t>
            </a:r>
          </a:p>
          <a:p>
            <a:pPr marL="285750" indent="-285750">
              <a:buFont typeface="Arial"/>
              <a:buChar char="•"/>
            </a:pPr>
            <a:r>
              <a:rPr lang="en-US" sz="1600" dirty="0" smtClean="0">
                <a:latin typeface="Adobe Clean Light"/>
                <a:cs typeface="Adobe Clean Light"/>
              </a:rPr>
              <a:t>A single site owner needed or great collaboration on goals</a:t>
            </a:r>
          </a:p>
        </p:txBody>
      </p:sp>
      <p:sp>
        <p:nvSpPr>
          <p:cNvPr id="5" name="Rectangle 4"/>
          <p:cNvSpPr/>
          <p:nvPr/>
        </p:nvSpPr>
        <p:spPr>
          <a:xfrm>
            <a:off x="230173" y="1161857"/>
            <a:ext cx="2743200" cy="1371600"/>
          </a:xfrm>
          <a:prstGeom prst="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E-Commerce Engine</a:t>
            </a:r>
          </a:p>
        </p:txBody>
      </p:sp>
      <p:sp>
        <p:nvSpPr>
          <p:cNvPr id="31" name="Rectangle 30"/>
          <p:cNvSpPr/>
          <p:nvPr/>
        </p:nvSpPr>
        <p:spPr>
          <a:xfrm>
            <a:off x="3218315" y="1844448"/>
            <a:ext cx="2743200" cy="689009"/>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sz="1600" kern="0" dirty="0">
                <a:solidFill>
                  <a:srgbClr val="000000"/>
                </a:solidFill>
                <a:ea typeface="Adobe Clean" charset="0"/>
                <a:cs typeface="Adobe Clean" charset="0"/>
              </a:rPr>
              <a:t>CMS</a:t>
            </a:r>
          </a:p>
        </p:txBody>
      </p:sp>
      <p:sp>
        <p:nvSpPr>
          <p:cNvPr id="28" name="Rectangle 27"/>
          <p:cNvSpPr/>
          <p:nvPr/>
        </p:nvSpPr>
        <p:spPr>
          <a:xfrm>
            <a:off x="3218315" y="1161857"/>
            <a:ext cx="2743200" cy="689009"/>
          </a:xfrm>
          <a:prstGeom prst="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E-Commerce Engine</a:t>
            </a:r>
          </a:p>
        </p:txBody>
      </p:sp>
      <p:sp>
        <p:nvSpPr>
          <p:cNvPr id="33" name="Rectangle 32"/>
          <p:cNvSpPr/>
          <p:nvPr/>
        </p:nvSpPr>
        <p:spPr>
          <a:xfrm>
            <a:off x="9194600" y="1844448"/>
            <a:ext cx="2743200" cy="689009"/>
          </a:xfrm>
          <a:prstGeom prst="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E-Commerce Engine</a:t>
            </a:r>
          </a:p>
        </p:txBody>
      </p:sp>
      <p:sp>
        <p:nvSpPr>
          <p:cNvPr id="32" name="Rectangle 31"/>
          <p:cNvSpPr/>
          <p:nvPr/>
        </p:nvSpPr>
        <p:spPr>
          <a:xfrm>
            <a:off x="9194600" y="1161857"/>
            <a:ext cx="2743200" cy="689009"/>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sz="1600" kern="0" dirty="0">
                <a:solidFill>
                  <a:srgbClr val="000000"/>
                </a:solidFill>
                <a:ea typeface="Adobe Clean" charset="0"/>
                <a:cs typeface="Adobe Clean" charset="0"/>
              </a:rPr>
              <a:t>CMS</a:t>
            </a:r>
          </a:p>
        </p:txBody>
      </p:sp>
      <p:sp>
        <p:nvSpPr>
          <p:cNvPr id="20" name="Rectangle 19"/>
          <p:cNvSpPr/>
          <p:nvPr/>
        </p:nvSpPr>
        <p:spPr>
          <a:xfrm>
            <a:off x="6235651" y="1168274"/>
            <a:ext cx="1371600" cy="1371600"/>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sz="1600" kern="0" dirty="0">
                <a:solidFill>
                  <a:srgbClr val="000000"/>
                </a:solidFill>
                <a:ea typeface="Adobe Clean" charset="0"/>
                <a:cs typeface="Adobe Clean" charset="0"/>
              </a:rPr>
              <a:t>CMS</a:t>
            </a:r>
          </a:p>
        </p:txBody>
      </p:sp>
      <p:sp>
        <p:nvSpPr>
          <p:cNvPr id="19" name="Rectangle 18"/>
          <p:cNvSpPr/>
          <p:nvPr/>
        </p:nvSpPr>
        <p:spPr>
          <a:xfrm>
            <a:off x="7592654" y="1168274"/>
            <a:ext cx="1371600" cy="1371600"/>
          </a:xfrm>
          <a:prstGeom prst="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E-Commerce</a:t>
            </a:r>
          </a:p>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Engine</a:t>
            </a:r>
          </a:p>
        </p:txBody>
      </p:sp>
      <p:sp>
        <p:nvSpPr>
          <p:cNvPr id="27" name="TextBox 26"/>
          <p:cNvSpPr txBox="1"/>
          <p:nvPr/>
        </p:nvSpPr>
        <p:spPr>
          <a:xfrm>
            <a:off x="6235651" y="3093786"/>
            <a:ext cx="2743200" cy="1823846"/>
          </a:xfrm>
          <a:prstGeom prst="rect">
            <a:avLst/>
          </a:prstGeom>
          <a:noFill/>
        </p:spPr>
        <p:txBody>
          <a:bodyPr wrap="square" rtlCol="0">
            <a:noAutofit/>
          </a:bodyPr>
          <a:lstStyle/>
          <a:p>
            <a:pPr marL="285750" indent="-285750">
              <a:buFont typeface="Arial"/>
              <a:buChar char="•"/>
            </a:pPr>
            <a:r>
              <a:rPr lang="en-US" sz="1600" dirty="0" smtClean="0">
                <a:latin typeface="Adobe Clean Light"/>
                <a:cs typeface="Adobe Clean Light"/>
              </a:rPr>
              <a:t>Marketing &amp; </a:t>
            </a:r>
            <a:r>
              <a:rPr lang="en-US" sz="1600" dirty="0" err="1" smtClean="0">
                <a:latin typeface="Adobe Clean Light"/>
                <a:cs typeface="Adobe Clean Light"/>
              </a:rPr>
              <a:t>eBusiness</a:t>
            </a:r>
            <a:r>
              <a:rPr lang="en-US" sz="1600" dirty="0" smtClean="0">
                <a:latin typeface="Adobe Clean Light"/>
                <a:cs typeface="Adobe Clean Light"/>
              </a:rPr>
              <a:t> teams have control of their own site</a:t>
            </a:r>
          </a:p>
          <a:p>
            <a:pPr marL="285750" indent="-285750">
              <a:buFont typeface="Arial"/>
              <a:buChar char="•"/>
            </a:pPr>
            <a:r>
              <a:rPr lang="en-US" sz="1600" dirty="0" smtClean="0">
                <a:latin typeface="Adobe Clean Light"/>
                <a:cs typeface="Adobe Clean Light"/>
              </a:rPr>
              <a:t>Marketing not limited by e-commerce experience</a:t>
            </a:r>
            <a:endParaRPr lang="en-US" sz="1600" dirty="0">
              <a:latin typeface="Adobe Clean Light"/>
              <a:cs typeface="Adobe Clean Light"/>
            </a:endParaRPr>
          </a:p>
        </p:txBody>
      </p:sp>
      <p:sp>
        <p:nvSpPr>
          <p:cNvPr id="29" name="TextBox 28"/>
          <p:cNvSpPr txBox="1"/>
          <p:nvPr/>
        </p:nvSpPr>
        <p:spPr>
          <a:xfrm>
            <a:off x="6235651" y="4959659"/>
            <a:ext cx="2743200" cy="1351716"/>
          </a:xfrm>
          <a:prstGeom prst="rect">
            <a:avLst/>
          </a:prstGeom>
          <a:noFill/>
        </p:spPr>
        <p:txBody>
          <a:bodyPr wrap="square" rtlCol="0">
            <a:noAutofit/>
          </a:bodyPr>
          <a:lstStyle/>
          <a:p>
            <a:pPr marL="285750" indent="-285750">
              <a:buFont typeface="Arial"/>
              <a:buChar char="•"/>
            </a:pPr>
            <a:r>
              <a:rPr lang="en-US" sz="1600" dirty="0" smtClean="0">
                <a:latin typeface="Adobe Clean Light"/>
                <a:cs typeface="Adobe Clean Light"/>
              </a:rPr>
              <a:t>Disjointed customer experience</a:t>
            </a:r>
          </a:p>
          <a:p>
            <a:pPr marL="285750" indent="-285750">
              <a:buFont typeface="Arial"/>
              <a:buChar char="•"/>
            </a:pPr>
            <a:r>
              <a:rPr lang="en-US" sz="1600" dirty="0" smtClean="0">
                <a:latin typeface="Adobe Clean Light"/>
                <a:cs typeface="Adobe Clean Light"/>
              </a:rPr>
              <a:t>Significant fallout in conversion funnel from brand site to store</a:t>
            </a:r>
          </a:p>
        </p:txBody>
      </p:sp>
      <p:sp>
        <p:nvSpPr>
          <p:cNvPr id="34" name="Teardrop 33"/>
          <p:cNvSpPr/>
          <p:nvPr/>
        </p:nvSpPr>
        <p:spPr>
          <a:xfrm>
            <a:off x="2660516" y="1174869"/>
            <a:ext cx="312857" cy="394528"/>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a:rPr>
              <a:t>1</a:t>
            </a:r>
            <a:endParaRPr lang="en-US" dirty="0">
              <a:solidFill>
                <a:prstClr val="white"/>
              </a:solidFill>
              <a:latin typeface="Adobe Clean Light"/>
              <a:cs typeface="Adobe Clean Light"/>
            </a:endParaRPr>
          </a:p>
        </p:txBody>
      </p:sp>
      <p:sp>
        <p:nvSpPr>
          <p:cNvPr id="40" name="Teardrop 39"/>
          <p:cNvSpPr/>
          <p:nvPr/>
        </p:nvSpPr>
        <p:spPr>
          <a:xfrm>
            <a:off x="5648658" y="1183267"/>
            <a:ext cx="312857" cy="394528"/>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a:rPr>
              <a:t>2</a:t>
            </a:r>
            <a:endParaRPr lang="en-US" dirty="0">
              <a:solidFill>
                <a:prstClr val="white"/>
              </a:solidFill>
              <a:latin typeface="Adobe Clean"/>
            </a:endParaRPr>
          </a:p>
        </p:txBody>
      </p:sp>
      <p:sp>
        <p:nvSpPr>
          <p:cNvPr id="41" name="Teardrop 40"/>
          <p:cNvSpPr/>
          <p:nvPr/>
        </p:nvSpPr>
        <p:spPr>
          <a:xfrm>
            <a:off x="8651397" y="1183267"/>
            <a:ext cx="312857" cy="394528"/>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a:rPr>
              <a:t>3</a:t>
            </a:r>
            <a:endParaRPr lang="en-US" dirty="0">
              <a:solidFill>
                <a:prstClr val="white"/>
              </a:solidFill>
              <a:latin typeface="Adobe Clean"/>
            </a:endParaRPr>
          </a:p>
        </p:txBody>
      </p:sp>
      <p:sp>
        <p:nvSpPr>
          <p:cNvPr id="42" name="Teardrop 41"/>
          <p:cNvSpPr/>
          <p:nvPr/>
        </p:nvSpPr>
        <p:spPr>
          <a:xfrm>
            <a:off x="11624943" y="1168274"/>
            <a:ext cx="312857" cy="394528"/>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a:rPr>
              <a:t>4</a:t>
            </a:r>
            <a:endParaRPr lang="en-US" dirty="0">
              <a:solidFill>
                <a:prstClr val="white"/>
              </a:solidFill>
              <a:latin typeface="Adobe Clean"/>
            </a:endParaRPr>
          </a:p>
        </p:txBody>
      </p:sp>
    </p:spTree>
    <p:extLst>
      <p:ext uri="{BB962C8B-B14F-4D97-AF65-F5344CB8AC3E}">
        <p14:creationId xmlns:p14="http://schemas.microsoft.com/office/powerpoint/2010/main" val="30675721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Release Notes AEM </a:t>
            </a:r>
            <a:r>
              <a:rPr lang="en-US" dirty="0" smtClean="0"/>
              <a:t>6.2 Commerce</a:t>
            </a:r>
            <a:endParaRPr lang="en-US" dirty="0"/>
          </a:p>
        </p:txBody>
      </p:sp>
      <p:sp>
        <p:nvSpPr>
          <p:cNvPr id="3" name="Content Placeholder 2"/>
          <p:cNvSpPr>
            <a:spLocks noGrp="1"/>
          </p:cNvSpPr>
          <p:nvPr>
            <p:ph idx="4294967295"/>
          </p:nvPr>
        </p:nvSpPr>
        <p:spPr>
          <a:xfrm>
            <a:off x="304721" y="990600"/>
            <a:ext cx="11579384" cy="5181600"/>
          </a:xfrm>
          <a:prstGeom prst="rect">
            <a:avLst/>
          </a:prstGeom>
        </p:spPr>
        <p:txBody>
          <a:bodyPr/>
          <a:lstStyle/>
          <a:p>
            <a:r>
              <a:rPr lang="en-US" dirty="0"/>
              <a:t>Product collection enhancements</a:t>
            </a:r>
          </a:p>
          <a:p>
            <a:pPr lvl="1"/>
            <a:r>
              <a:rPr lang="en-US" dirty="0"/>
              <a:t>query-based collection</a:t>
            </a:r>
          </a:p>
          <a:p>
            <a:pPr lvl="1"/>
            <a:r>
              <a:rPr lang="en-US" dirty="0"/>
              <a:t>collection-based collections)</a:t>
            </a:r>
          </a:p>
          <a:p>
            <a:endParaRPr lang="en-US" dirty="0"/>
          </a:p>
          <a:p>
            <a:r>
              <a:rPr lang="en-US" dirty="0"/>
              <a:t>Support product classifications</a:t>
            </a:r>
          </a:p>
          <a:p>
            <a:endParaRPr lang="en-US" dirty="0"/>
          </a:p>
          <a:p>
            <a:r>
              <a:rPr lang="en-US" dirty="0"/>
              <a:t>CSV-Importer supports multiple assets</a:t>
            </a:r>
          </a:p>
          <a:p>
            <a:endParaRPr lang="en-US" dirty="0"/>
          </a:p>
          <a:p>
            <a:r>
              <a:rPr lang="en-US" dirty="0"/>
              <a:t>Tech preview of </a:t>
            </a:r>
            <a:r>
              <a:rPr lang="en-US" dirty="0" smtClean="0"/>
              <a:t>smart-list</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56</a:t>
            </a:fld>
            <a:endParaRPr lang="en-US" dirty="0"/>
          </a:p>
        </p:txBody>
      </p:sp>
    </p:spTree>
    <p:extLst>
      <p:ext uri="{BB962C8B-B14F-4D97-AF65-F5344CB8AC3E}">
        <p14:creationId xmlns:p14="http://schemas.microsoft.com/office/powerpoint/2010/main" val="316182221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3"/>
          </p:nvPr>
        </p:nvSpPr>
        <p:spPr/>
        <p:txBody>
          <a:bodyPr/>
          <a:lstStyle/>
          <a:p>
            <a:r>
              <a:rPr lang="en-US" dirty="0"/>
              <a:t>For use with full-screen images or diagrams that look good on black</a:t>
            </a:r>
          </a:p>
          <a:p>
            <a:pPr marL="0" indent="0">
              <a:buNone/>
            </a:pPr>
            <a:endParaRPr lang="en-US" dirty="0"/>
          </a:p>
        </p:txBody>
      </p:sp>
      <p:sp>
        <p:nvSpPr>
          <p:cNvPr id="3" name="Title 2"/>
          <p:cNvSpPr>
            <a:spLocks noGrp="1"/>
          </p:cNvSpPr>
          <p:nvPr>
            <p:ph type="title"/>
          </p:nvPr>
        </p:nvSpPr>
        <p:spPr/>
        <p:txBody>
          <a:bodyPr>
            <a:normAutofit fontScale="90000"/>
          </a:bodyPr>
          <a:lstStyle/>
          <a:p>
            <a:r>
              <a:rPr lang="en-US" dirty="0" smtClean="0"/>
              <a:t>Black Content Area Layout</a:t>
            </a:r>
            <a:endParaRPr lang="en-US" dirty="0"/>
          </a:p>
        </p:txBody>
      </p:sp>
      <p:sp>
        <p:nvSpPr>
          <p:cNvPr id="7" name="Slide Number Placeholder 6"/>
          <p:cNvSpPr>
            <a:spLocks noGrp="1"/>
          </p:cNvSpPr>
          <p:nvPr>
            <p:ph type="sldNum" sz="quarter" idx="4"/>
          </p:nvPr>
        </p:nvSpPr>
        <p:spPr/>
        <p:txBody>
          <a:bodyPr/>
          <a:lstStyle/>
          <a:p>
            <a:pPr algn="ctr"/>
            <a:fld id="{90156F56-D5AE-4C6F-B826-C69D1BC521BB}" type="slidenum">
              <a:rPr lang="en-US" smtClean="0"/>
              <a:pPr algn="ctr"/>
              <a:t>57</a:t>
            </a:fld>
            <a:endParaRPr lang="en-US" dirty="0"/>
          </a:p>
        </p:txBody>
      </p:sp>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US"/>
          </a:p>
        </p:txBody>
      </p:sp>
      <p:sp>
        <p:nvSpPr>
          <p:cNvPr id="2" name="Slide Number Placeholder 1"/>
          <p:cNvSpPr>
            <a:spLocks noGrp="1"/>
          </p:cNvSpPr>
          <p:nvPr>
            <p:ph type="sldNum" sz="quarter" idx="4"/>
          </p:nvPr>
        </p:nvSpPr>
        <p:spPr/>
        <p:txBody>
          <a:bodyPr/>
          <a:lstStyle/>
          <a:p>
            <a:pPr algn="ctr"/>
            <a:fld id="{90156F56-D5AE-4C6F-B826-C69D1BC521BB}" type="slidenum">
              <a:rPr lang="en-US" smtClean="0"/>
              <a:pPr algn="ctr"/>
              <a:t>58</a:t>
            </a:fld>
            <a:endParaRPr lang="en-US" dirty="0"/>
          </a:p>
        </p:txBody>
      </p:sp>
      <p:sp>
        <p:nvSpPr>
          <p:cNvPr id="17" name="Rectangle 5"/>
          <p:cNvSpPr>
            <a:spLocks noChangeArrowheads="1"/>
          </p:cNvSpPr>
          <p:nvPr/>
        </p:nvSpPr>
        <p:spPr bwMode="gray">
          <a:xfrm>
            <a:off x="4420822" y="3369104"/>
            <a:ext cx="3347182" cy="1842620"/>
          </a:xfrm>
          <a:prstGeom prst="rect">
            <a:avLst/>
          </a:prstGeom>
          <a:noFill/>
          <a:ln w="12700">
            <a:noFill/>
            <a:miter lim="800000"/>
            <a:headEnd/>
            <a:tailEnd/>
          </a:ln>
          <a:effectLst/>
        </p:spPr>
        <p:txBody>
          <a:bodyPr lIns="182880" tIns="182880" rIns="36000" bIns="36000" anchor="ctr"/>
          <a:lstStyle/>
          <a:p>
            <a:pPr algn="ctr">
              <a:spcAft>
                <a:spcPct val="20000"/>
              </a:spcAft>
            </a:pPr>
            <a:r>
              <a:rPr lang="en-US" sz="2800" noProof="1" smtClean="0">
                <a:solidFill>
                  <a:schemeClr val="bg1"/>
                </a:solidFill>
                <a:latin typeface="Adobe Clean Light" pitchFamily="34" charset="0"/>
                <a:cs typeface="Arial" pitchFamily="34" charset="0"/>
              </a:rPr>
              <a:t>Lorem ipsum dolor sit amet, consectetur adipiscing elit.</a:t>
            </a:r>
            <a:endParaRPr lang="en-US" sz="2800" noProof="1">
              <a:solidFill>
                <a:schemeClr val="bg1"/>
              </a:solidFill>
              <a:latin typeface="Adobe Clean Light" pitchFamily="34" charset="0"/>
              <a:cs typeface="Arial" pitchFamily="34" charset="0"/>
            </a:endParaRPr>
          </a:p>
        </p:txBody>
      </p:sp>
      <p:sp>
        <p:nvSpPr>
          <p:cNvPr id="18" name="Rectangle 17"/>
          <p:cNvSpPr>
            <a:spLocks noChangeArrowheads="1"/>
          </p:cNvSpPr>
          <p:nvPr/>
        </p:nvSpPr>
        <p:spPr bwMode="gray">
          <a:xfrm>
            <a:off x="8348145" y="3369104"/>
            <a:ext cx="3347182" cy="1842620"/>
          </a:xfrm>
          <a:prstGeom prst="rect">
            <a:avLst/>
          </a:prstGeom>
          <a:noFill/>
          <a:ln w="12700">
            <a:noFill/>
            <a:miter lim="800000"/>
            <a:headEnd/>
            <a:tailEnd/>
          </a:ln>
          <a:effectLst/>
        </p:spPr>
        <p:txBody>
          <a:bodyPr lIns="182880" tIns="182880" rIns="36000" bIns="36000" anchor="ctr"/>
          <a:lstStyle/>
          <a:p>
            <a:pPr algn="ctr">
              <a:spcAft>
                <a:spcPct val="20000"/>
              </a:spcAft>
            </a:pPr>
            <a:r>
              <a:rPr lang="en-US" sz="2800" noProof="1" smtClean="0">
                <a:solidFill>
                  <a:schemeClr val="bg1"/>
                </a:solidFill>
                <a:latin typeface="Adobe Clean Light" pitchFamily="34" charset="0"/>
                <a:cs typeface="Arial" pitchFamily="34" charset="0"/>
              </a:rPr>
              <a:t>Lorem ipsum dolor sit amet, consectetur adipiscing elit.</a:t>
            </a:r>
            <a:endParaRPr lang="en-US" sz="2800" noProof="1">
              <a:solidFill>
                <a:schemeClr val="bg1"/>
              </a:solidFill>
              <a:latin typeface="Adobe Clean Light" pitchFamily="34" charset="0"/>
              <a:cs typeface="Arial" pitchFamily="34" charset="0"/>
            </a:endParaRPr>
          </a:p>
        </p:txBody>
      </p:sp>
      <p:sp>
        <p:nvSpPr>
          <p:cNvPr id="19" name="Rectangle 5"/>
          <p:cNvSpPr>
            <a:spLocks noChangeArrowheads="1"/>
          </p:cNvSpPr>
          <p:nvPr/>
        </p:nvSpPr>
        <p:spPr bwMode="gray">
          <a:xfrm>
            <a:off x="502987" y="3369104"/>
            <a:ext cx="3347182" cy="1842620"/>
          </a:xfrm>
          <a:prstGeom prst="rect">
            <a:avLst/>
          </a:prstGeom>
          <a:noFill/>
          <a:ln w="12700">
            <a:noFill/>
            <a:miter lim="800000"/>
            <a:headEnd/>
            <a:tailEnd/>
          </a:ln>
          <a:effectLst/>
        </p:spPr>
        <p:txBody>
          <a:bodyPr lIns="182880" tIns="182880" rIns="36000" bIns="36000" anchor="ctr"/>
          <a:lstStyle/>
          <a:p>
            <a:pPr algn="ctr">
              <a:spcAft>
                <a:spcPct val="20000"/>
              </a:spcAft>
            </a:pPr>
            <a:r>
              <a:rPr lang="en-US" sz="2800" noProof="1" smtClean="0">
                <a:solidFill>
                  <a:schemeClr val="bg1"/>
                </a:solidFill>
                <a:latin typeface="Adobe Clean Light" pitchFamily="34" charset="0"/>
                <a:cs typeface="Arial" pitchFamily="34" charset="0"/>
              </a:rPr>
              <a:t>Lorem ipsum dolor sit amet, consectetur adipiscing elit.</a:t>
            </a:r>
            <a:endParaRPr lang="en-US" sz="2800" noProof="1">
              <a:solidFill>
                <a:schemeClr val="bg1"/>
              </a:solidFill>
              <a:latin typeface="Adobe Clean Light" pitchFamily="34" charset="0"/>
              <a:cs typeface="Arial" pitchFamily="34" charset="0"/>
            </a:endParaRPr>
          </a:p>
        </p:txBody>
      </p:sp>
      <p:pic>
        <p:nvPicPr>
          <p:cNvPr id="12" name="Picture 11"/>
          <p:cNvPicPr>
            <a:picLocks noChangeAspect="1"/>
          </p:cNvPicPr>
          <p:nvPr/>
        </p:nvPicPr>
        <p:blipFill>
          <a:blip r:embed="rId2"/>
          <a:stretch>
            <a:fillRect/>
          </a:stretch>
        </p:blipFill>
        <p:spPr>
          <a:xfrm>
            <a:off x="1674429" y="1918727"/>
            <a:ext cx="8839966" cy="1207113"/>
          </a:xfrm>
          <a:prstGeom prst="rect">
            <a:avLst/>
          </a:prstGeom>
        </p:spPr>
      </p:pic>
    </p:spTree>
    <p:extLst>
      <p:ext uri="{BB962C8B-B14F-4D97-AF65-F5344CB8AC3E}">
        <p14:creationId xmlns:p14="http://schemas.microsoft.com/office/powerpoint/2010/main" val="1941350799"/>
      </p:ext>
    </p:extLst>
  </p:cSld>
  <p:clrMapOvr>
    <a:masterClrMapping/>
  </p:clrMapOvr>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pPr algn="ctr"/>
            <a:fld id="{90156F56-D5AE-4C6F-B826-C69D1BC521BB}" type="slidenum">
              <a:rPr lang="en-US" smtClean="0"/>
              <a:pPr algn="ctr"/>
              <a:t>59</a:t>
            </a:fld>
            <a:endParaRPr lang="en-US" dirty="0"/>
          </a:p>
        </p:txBody>
      </p:sp>
      <p:sp>
        <p:nvSpPr>
          <p:cNvPr id="4" name="TextBox 3"/>
          <p:cNvSpPr txBox="1"/>
          <p:nvPr/>
        </p:nvSpPr>
        <p:spPr>
          <a:xfrm>
            <a:off x="6448650" y="3931838"/>
            <a:ext cx="5345160" cy="2113377"/>
          </a:xfrm>
          <a:prstGeom prst="rect">
            <a:avLst/>
          </a:prstGeom>
          <a:noFill/>
        </p:spPr>
        <p:txBody>
          <a:bodyPr wrap="none" lIns="91416" tIns="45709" rIns="91416" bIns="45709" rtlCol="0">
            <a:spAutoFit/>
          </a:bodyPr>
          <a:lstStyle/>
          <a:p>
            <a:pPr algn="ctr">
              <a:lnSpc>
                <a:spcPct val="120000"/>
              </a:lnSpc>
            </a:pPr>
            <a:r>
              <a:rPr lang="en-US" sz="3000" dirty="0" smtClean="0">
                <a:solidFill>
                  <a:srgbClr val="FFFFFF"/>
                </a:solidFill>
                <a:latin typeface="Adobe Clean SemiLight"/>
                <a:cs typeface="Adobe Clean SemiLight"/>
              </a:rPr>
              <a:t>Mark </a:t>
            </a:r>
            <a:r>
              <a:rPr lang="en-US" sz="3000" dirty="0" err="1" smtClean="0">
                <a:solidFill>
                  <a:srgbClr val="FFFFFF"/>
                </a:solidFill>
                <a:latin typeface="Adobe Clean SemiLight"/>
                <a:cs typeface="Adobe Clean SemiLight"/>
              </a:rPr>
              <a:t>Szulc</a:t>
            </a:r>
            <a:endParaRPr lang="en-US" sz="3000" dirty="0">
              <a:solidFill>
                <a:srgbClr val="FFFFFF"/>
              </a:solidFill>
              <a:latin typeface="Adobe Clean SemiLight"/>
              <a:cs typeface="Adobe Clean SemiLight"/>
            </a:endParaRPr>
          </a:p>
          <a:p>
            <a:pPr algn="ctr">
              <a:lnSpc>
                <a:spcPct val="120000"/>
              </a:lnSpc>
            </a:pPr>
            <a:r>
              <a:rPr lang="en-US" sz="2000" dirty="0" err="1">
                <a:solidFill>
                  <a:schemeClr val="bg1"/>
                </a:solidFill>
                <a:latin typeface="Adobe Clean SemiLight"/>
                <a:cs typeface="Adobe Clean SemiLight"/>
              </a:rPr>
              <a:t>mszulc@adobe.com</a:t>
            </a:r>
            <a:endParaRPr lang="en-US" sz="2000" dirty="0" smtClean="0">
              <a:solidFill>
                <a:schemeClr val="bg1"/>
              </a:solidFill>
              <a:latin typeface="Adobe Clean SemiLight"/>
              <a:cs typeface="Adobe Clean SemiLight"/>
            </a:endParaRPr>
          </a:p>
          <a:p>
            <a:pPr algn="ctr">
              <a:lnSpc>
                <a:spcPct val="120000"/>
              </a:lnSpc>
            </a:pPr>
            <a:r>
              <a:rPr lang="en-US" sz="2000" dirty="0" smtClean="0">
                <a:solidFill>
                  <a:schemeClr val="bg1"/>
                </a:solidFill>
                <a:latin typeface="Adobe Clean SemiLight"/>
                <a:cs typeface="Adobe Clean SemiLight"/>
              </a:rPr>
              <a:t>Twitter</a:t>
            </a:r>
            <a:r>
              <a:rPr lang="en-US" sz="2000" dirty="0">
                <a:solidFill>
                  <a:schemeClr val="bg1"/>
                </a:solidFill>
                <a:latin typeface="Adobe Clean SemiLight"/>
                <a:cs typeface="Adobe Clean SemiLight"/>
              </a:rPr>
              <a:t>: @</a:t>
            </a:r>
            <a:r>
              <a:rPr lang="en-US" sz="2000" dirty="0" err="1">
                <a:solidFill>
                  <a:schemeClr val="bg1"/>
                </a:solidFill>
                <a:latin typeface="Adobe Clean SemiLight"/>
                <a:cs typeface="Adobe Clean SemiLight"/>
              </a:rPr>
              <a:t>mszulc</a:t>
            </a:r>
            <a:endParaRPr lang="en-US" sz="2000" dirty="0" smtClean="0">
              <a:solidFill>
                <a:schemeClr val="bg1"/>
              </a:solidFill>
              <a:latin typeface="Adobe Clean SemiLight"/>
              <a:cs typeface="Adobe Clean SemiLight"/>
            </a:endParaRPr>
          </a:p>
          <a:p>
            <a:pPr algn="ctr">
              <a:lnSpc>
                <a:spcPct val="120000"/>
              </a:lnSpc>
            </a:pPr>
            <a:r>
              <a:rPr lang="en-US" sz="2000" dirty="0">
                <a:solidFill>
                  <a:schemeClr val="bg1"/>
                </a:solidFill>
                <a:latin typeface="Adobe Clean SemiLight"/>
                <a:cs typeface="Adobe Clean SemiLight"/>
              </a:rPr>
              <a:t>Summit Twitter Tag : </a:t>
            </a:r>
            <a:r>
              <a:rPr lang="en-US" sz="2000" b="1" dirty="0">
                <a:solidFill>
                  <a:schemeClr val="bg1"/>
                </a:solidFill>
              </a:rPr>
              <a:t>#</a:t>
            </a:r>
            <a:r>
              <a:rPr lang="en-US" sz="2000" b="1" dirty="0" err="1" smtClean="0">
                <a:solidFill>
                  <a:schemeClr val="bg1"/>
                </a:solidFill>
              </a:rPr>
              <a:t>AdobeSummit</a:t>
            </a:r>
            <a:endParaRPr lang="en-US" sz="2000" dirty="0" smtClean="0">
              <a:solidFill>
                <a:schemeClr val="bg1"/>
              </a:solidFill>
              <a:latin typeface="Adobe Clean SemiLight"/>
              <a:cs typeface="Adobe Clean SemiLight"/>
            </a:endParaRPr>
          </a:p>
          <a:p>
            <a:pPr algn="ctr">
              <a:lnSpc>
                <a:spcPct val="120000"/>
              </a:lnSpc>
            </a:pPr>
            <a:r>
              <a:rPr lang="en-US" sz="2000" dirty="0" smtClean="0">
                <a:solidFill>
                  <a:schemeClr val="bg1"/>
                </a:solidFill>
                <a:latin typeface="Adobe Clean SemiLight"/>
                <a:cs typeface="Adobe Clean SemiLight"/>
              </a:rPr>
              <a:t>LinkedIn: http:</a:t>
            </a:r>
            <a:r>
              <a:rPr lang="en-US" sz="2000" dirty="0">
                <a:solidFill>
                  <a:schemeClr val="bg1"/>
                </a:solidFill>
                <a:latin typeface="Adobe Clean SemiLight"/>
                <a:cs typeface="Adobe Clean SemiLight"/>
              </a:rPr>
              <a:t>//</a:t>
            </a:r>
            <a:r>
              <a:rPr lang="en-US" sz="2000" dirty="0" err="1">
                <a:solidFill>
                  <a:schemeClr val="bg1"/>
                </a:solidFill>
                <a:latin typeface="Adobe Clean SemiLight"/>
                <a:cs typeface="Adobe Clean SemiLight"/>
              </a:rPr>
              <a:t>au.linkedin.com</a:t>
            </a:r>
            <a:r>
              <a:rPr lang="en-US" sz="2000" dirty="0">
                <a:solidFill>
                  <a:schemeClr val="bg1"/>
                </a:solidFill>
                <a:latin typeface="Adobe Clean SemiLight"/>
                <a:cs typeface="Adobe Clean SemiLight"/>
              </a:rPr>
              <a:t>/in/</a:t>
            </a:r>
            <a:r>
              <a:rPr lang="en-US" sz="2000" dirty="0" err="1">
                <a:solidFill>
                  <a:schemeClr val="bg1"/>
                </a:solidFill>
                <a:latin typeface="Adobe Clean SemiLight"/>
                <a:cs typeface="Adobe Clean SemiLight"/>
              </a:rPr>
              <a:t>markszulc</a:t>
            </a:r>
            <a:endParaRPr lang="en-US" sz="2000" dirty="0">
              <a:solidFill>
                <a:schemeClr val="bg1"/>
              </a:solidFill>
              <a:latin typeface="Adobe Clean SemiLight"/>
              <a:cs typeface="Adobe Clean SemiLight"/>
            </a:endParaRPr>
          </a:p>
        </p:txBody>
      </p:sp>
      <p:sp>
        <p:nvSpPr>
          <p:cNvPr id="5" name="TextBox 4"/>
          <p:cNvSpPr txBox="1"/>
          <p:nvPr/>
        </p:nvSpPr>
        <p:spPr>
          <a:xfrm>
            <a:off x="778949" y="3898192"/>
            <a:ext cx="4975092" cy="2113377"/>
          </a:xfrm>
          <a:prstGeom prst="rect">
            <a:avLst/>
          </a:prstGeom>
          <a:noFill/>
        </p:spPr>
        <p:txBody>
          <a:bodyPr wrap="none" lIns="91416" tIns="45709" rIns="91416" bIns="45709" rtlCol="0">
            <a:spAutoFit/>
          </a:bodyPr>
          <a:lstStyle/>
          <a:p>
            <a:pPr algn="ctr">
              <a:lnSpc>
                <a:spcPct val="120000"/>
              </a:lnSpc>
            </a:pPr>
            <a:r>
              <a:rPr lang="en-US" sz="3000" dirty="0" smtClean="0">
                <a:solidFill>
                  <a:srgbClr val="FFFFFF"/>
                </a:solidFill>
                <a:latin typeface="Adobe Clean SemiLight"/>
                <a:cs typeface="Adobe Clean SemiLight"/>
              </a:rPr>
              <a:t>Varun Venkataraman</a:t>
            </a:r>
            <a:endParaRPr lang="en-US" sz="3000" dirty="0">
              <a:solidFill>
                <a:srgbClr val="FFFFFF"/>
              </a:solidFill>
              <a:latin typeface="Adobe Clean SemiLight"/>
              <a:cs typeface="Adobe Clean SemiLight"/>
            </a:endParaRPr>
          </a:p>
          <a:p>
            <a:pPr algn="ctr">
              <a:lnSpc>
                <a:spcPct val="120000"/>
              </a:lnSpc>
            </a:pPr>
            <a:r>
              <a:rPr lang="en-US" sz="2000" dirty="0" err="1" smtClean="0">
                <a:solidFill>
                  <a:schemeClr val="bg1"/>
                </a:solidFill>
                <a:latin typeface="Adobe Clean SemiLight"/>
                <a:cs typeface="Adobe Clean SemiLight"/>
              </a:rPr>
              <a:t>vvenkata@adobe.com</a:t>
            </a:r>
            <a:endParaRPr lang="en-US" sz="2000" dirty="0" smtClean="0">
              <a:solidFill>
                <a:schemeClr val="bg1"/>
              </a:solidFill>
              <a:latin typeface="Adobe Clean SemiLight"/>
              <a:cs typeface="Adobe Clean SemiLight"/>
            </a:endParaRPr>
          </a:p>
          <a:p>
            <a:pPr algn="ctr">
              <a:lnSpc>
                <a:spcPct val="120000"/>
              </a:lnSpc>
            </a:pPr>
            <a:r>
              <a:rPr lang="en-US" sz="2000" dirty="0" smtClean="0">
                <a:solidFill>
                  <a:schemeClr val="bg1"/>
                </a:solidFill>
                <a:latin typeface="Adobe Clean SemiLight"/>
                <a:cs typeface="Adobe Clean SemiLight"/>
              </a:rPr>
              <a:t>Twitter: @</a:t>
            </a:r>
            <a:r>
              <a:rPr lang="en-US" sz="2000" dirty="0" err="1" smtClean="0">
                <a:solidFill>
                  <a:schemeClr val="bg1"/>
                </a:solidFill>
                <a:latin typeface="Adobe Clean SemiLight"/>
                <a:cs typeface="Adobe Clean SemiLight"/>
              </a:rPr>
              <a:t>varunstech</a:t>
            </a:r>
            <a:endParaRPr lang="en-US" sz="2000" dirty="0" smtClean="0">
              <a:solidFill>
                <a:schemeClr val="bg1"/>
              </a:solidFill>
              <a:latin typeface="Adobe Clean SemiLight"/>
              <a:cs typeface="Adobe Clean SemiLight"/>
            </a:endParaRPr>
          </a:p>
          <a:p>
            <a:pPr algn="ctr">
              <a:lnSpc>
                <a:spcPct val="120000"/>
              </a:lnSpc>
            </a:pPr>
            <a:r>
              <a:rPr lang="en-US" sz="2000" dirty="0" smtClean="0">
                <a:solidFill>
                  <a:schemeClr val="bg1"/>
                </a:solidFill>
                <a:latin typeface="Adobe Clean SemiLight"/>
                <a:cs typeface="Adobe Clean SemiLight"/>
              </a:rPr>
              <a:t>Summit Twitter Tag : </a:t>
            </a:r>
            <a:r>
              <a:rPr lang="en-US" sz="2000" b="1" dirty="0">
                <a:solidFill>
                  <a:schemeClr val="bg1"/>
                </a:solidFill>
              </a:rPr>
              <a:t>#</a:t>
            </a:r>
            <a:r>
              <a:rPr lang="en-US" sz="2000" b="1" dirty="0" err="1">
                <a:solidFill>
                  <a:schemeClr val="bg1"/>
                </a:solidFill>
              </a:rPr>
              <a:t>AdobeSummit</a:t>
            </a:r>
            <a:endParaRPr lang="en-US" sz="2000" dirty="0" smtClean="0">
              <a:solidFill>
                <a:schemeClr val="bg1"/>
              </a:solidFill>
              <a:latin typeface="Adobe Clean SemiLight"/>
              <a:cs typeface="Adobe Clean SemiLight"/>
            </a:endParaRPr>
          </a:p>
          <a:p>
            <a:pPr algn="ctr">
              <a:lnSpc>
                <a:spcPct val="120000"/>
              </a:lnSpc>
            </a:pPr>
            <a:r>
              <a:rPr lang="en-US" sz="2000" dirty="0" smtClean="0">
                <a:solidFill>
                  <a:schemeClr val="bg1"/>
                </a:solidFill>
                <a:latin typeface="Adobe Clean SemiLight"/>
                <a:cs typeface="Adobe Clean SemiLight"/>
              </a:rPr>
              <a:t>LinkedIn: </a:t>
            </a:r>
            <a:r>
              <a:rPr lang="en-US" sz="2000" dirty="0">
                <a:solidFill>
                  <a:schemeClr val="bg1"/>
                </a:solidFill>
                <a:latin typeface="Adobe Clean SemiLight"/>
                <a:cs typeface="Adobe Clean SemiLight"/>
              </a:rPr>
              <a:t>http://</a:t>
            </a:r>
            <a:r>
              <a:rPr lang="en-US" sz="2000" dirty="0" err="1">
                <a:solidFill>
                  <a:schemeClr val="bg1"/>
                </a:solidFill>
                <a:latin typeface="Adobe Clean SemiLight"/>
                <a:cs typeface="Adobe Clean SemiLight"/>
              </a:rPr>
              <a:t>au.linkedin.com</a:t>
            </a:r>
            <a:r>
              <a:rPr lang="en-US" sz="2000" dirty="0">
                <a:solidFill>
                  <a:schemeClr val="bg1"/>
                </a:solidFill>
                <a:latin typeface="Adobe Clean SemiLight"/>
                <a:cs typeface="Adobe Clean SemiLight"/>
              </a:rPr>
              <a:t>/in/</a:t>
            </a:r>
            <a:r>
              <a:rPr lang="en-US" sz="2000" dirty="0" smtClean="0">
                <a:solidFill>
                  <a:schemeClr val="bg1"/>
                </a:solidFill>
                <a:latin typeface="Adobe Clean SemiLight"/>
                <a:cs typeface="Adobe Clean SemiLight"/>
              </a:rPr>
              <a:t>varunv1 </a:t>
            </a:r>
            <a:endParaRPr lang="en-US" sz="2000" dirty="0">
              <a:solidFill>
                <a:schemeClr val="bg1"/>
              </a:solidFill>
              <a:latin typeface="Adobe Clean SemiLight"/>
              <a:cs typeface="Adobe Clean SemiLight"/>
            </a:endParaRPr>
          </a:p>
        </p:txBody>
      </p:sp>
    </p:spTree>
    <p:extLst>
      <p:ext uri="{BB962C8B-B14F-4D97-AF65-F5344CB8AC3E}">
        <p14:creationId xmlns:p14="http://schemas.microsoft.com/office/powerpoint/2010/main" val="2951011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Agenda</a:t>
            </a:r>
            <a:endParaRPr lang="en-US" dirty="0"/>
          </a:p>
        </p:txBody>
      </p:sp>
      <p:sp>
        <p:nvSpPr>
          <p:cNvPr id="3" name="Slide Number Placeholder 2"/>
          <p:cNvSpPr>
            <a:spLocks noGrp="1"/>
          </p:cNvSpPr>
          <p:nvPr>
            <p:ph type="sldNum" sz="quarter" idx="4"/>
          </p:nvPr>
        </p:nvSpPr>
        <p:spPr/>
        <p:txBody>
          <a:bodyPr/>
          <a:lstStyle/>
          <a:p>
            <a:pPr algn="ctr"/>
            <a:fld id="{90156F56-D5AE-4C6F-B826-C69D1BC521BB}" type="slidenum">
              <a:rPr lang="en-US" smtClean="0"/>
              <a:pPr algn="ctr"/>
              <a:t>6</a:t>
            </a:fld>
            <a:endParaRPr lang="en-US" dirty="0"/>
          </a:p>
        </p:txBody>
      </p:sp>
      <p:sp>
        <p:nvSpPr>
          <p:cNvPr id="6" name="Rectangle 5"/>
          <p:cNvSpPr>
            <a:spLocks noChangeArrowheads="1"/>
          </p:cNvSpPr>
          <p:nvPr/>
        </p:nvSpPr>
        <p:spPr bwMode="gray">
          <a:xfrm>
            <a:off x="819181" y="1648361"/>
            <a:ext cx="9748725"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6EC5CD"/>
                </a:solidFill>
                <a:latin typeface="Adobe Clean"/>
                <a:ea typeface="Adobe Clean" charset="0"/>
                <a:cs typeface="Adobe Clean"/>
              </a:rPr>
              <a:t>1    |  Welcome </a:t>
            </a:r>
            <a:r>
              <a:rPr lang="en-US" sz="2800" noProof="1">
                <a:solidFill>
                  <a:srgbClr val="6EC5CD"/>
                </a:solidFill>
                <a:latin typeface="Adobe Clean"/>
                <a:ea typeface="Adobe Clean" charset="0"/>
                <a:cs typeface="Adobe Clean"/>
              </a:rPr>
              <a:t>and Overview</a:t>
            </a:r>
          </a:p>
        </p:txBody>
      </p:sp>
      <p:sp>
        <p:nvSpPr>
          <p:cNvPr id="7" name="Rectangle 5"/>
          <p:cNvSpPr>
            <a:spLocks noChangeArrowheads="1"/>
          </p:cNvSpPr>
          <p:nvPr/>
        </p:nvSpPr>
        <p:spPr bwMode="gray">
          <a:xfrm>
            <a:off x="819181" y="3118387"/>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solidFill>
                  <a:srgbClr val="FFFFFF"/>
                </a:solidFill>
                <a:latin typeface="Adobe Clean Light"/>
                <a:cs typeface="Adobe Clean Light"/>
              </a:rPr>
              <a:t>3</a:t>
            </a:r>
            <a:r>
              <a:rPr lang="en-US" sz="2800" noProof="1" smtClean="0">
                <a:solidFill>
                  <a:srgbClr val="FFFFFF"/>
                </a:solidFill>
                <a:latin typeface="Adobe Clean Light"/>
                <a:cs typeface="Adobe Clean Light"/>
              </a:rPr>
              <a:t>    </a:t>
            </a:r>
            <a:r>
              <a:rPr lang="en-US" sz="2800" noProof="1" smtClean="0">
                <a:solidFill>
                  <a:srgbClr val="FFFFFF"/>
                </a:solidFill>
                <a:latin typeface="Adobe Clean Light"/>
                <a:cs typeface="Adobe Clean Light"/>
              </a:rPr>
              <a:t>|  </a:t>
            </a:r>
            <a:r>
              <a:rPr lang="en-US" sz="2800" dirty="0" smtClean="0">
                <a:solidFill>
                  <a:srgbClr val="FFFFFF"/>
                </a:solidFill>
                <a:latin typeface="Adobe Clean Light"/>
                <a:cs typeface="Adobe Clean Light"/>
              </a:rPr>
              <a:t>AEM CIF Default Components, features and API - </a:t>
            </a:r>
            <a:r>
              <a:rPr lang="en-US" sz="2800" dirty="0">
                <a:solidFill>
                  <a:srgbClr val="FFFFFF"/>
                </a:solidFill>
                <a:latin typeface="Adobe Clean Light"/>
                <a:cs typeface="Adobe Clean Light"/>
              </a:rPr>
              <a:t>Overview</a:t>
            </a:r>
          </a:p>
        </p:txBody>
      </p:sp>
      <p:sp>
        <p:nvSpPr>
          <p:cNvPr id="8" name="Rectangle 7"/>
          <p:cNvSpPr>
            <a:spLocks noChangeArrowheads="1"/>
          </p:cNvSpPr>
          <p:nvPr/>
        </p:nvSpPr>
        <p:spPr bwMode="gray">
          <a:xfrm>
            <a:off x="819181" y="3940395"/>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chemeClr val="bg1"/>
                </a:solidFill>
                <a:latin typeface="Adobe Clean Light"/>
                <a:cs typeface="Adobe Clean Light"/>
              </a:rPr>
              <a:t>3    |  </a:t>
            </a:r>
            <a:r>
              <a:rPr lang="en-US" sz="2800" dirty="0">
                <a:solidFill>
                  <a:schemeClr val="bg1"/>
                </a:solidFill>
                <a:latin typeface="Adobe Clean Light"/>
                <a:cs typeface="Adobe Clean Light"/>
              </a:rPr>
              <a:t>AEM </a:t>
            </a:r>
            <a:r>
              <a:rPr lang="en-US" sz="2800" dirty="0" smtClean="0">
                <a:solidFill>
                  <a:schemeClr val="bg1"/>
                </a:solidFill>
                <a:latin typeface="Adobe Clean Light"/>
                <a:cs typeface="Adobe Clean Light"/>
              </a:rPr>
              <a:t>CIF &amp; Screens </a:t>
            </a:r>
            <a:r>
              <a:rPr lang="en-US" sz="2800" dirty="0">
                <a:solidFill>
                  <a:schemeClr val="bg1"/>
                </a:solidFill>
                <a:latin typeface="Adobe Clean Light"/>
                <a:cs typeface="Adobe Clean Light"/>
              </a:rPr>
              <a:t>– Overview </a:t>
            </a:r>
          </a:p>
        </p:txBody>
      </p:sp>
      <p:sp>
        <p:nvSpPr>
          <p:cNvPr id="9" name="Rectangle 8"/>
          <p:cNvSpPr>
            <a:spLocks noChangeArrowheads="1"/>
          </p:cNvSpPr>
          <p:nvPr/>
        </p:nvSpPr>
        <p:spPr bwMode="gray">
          <a:xfrm>
            <a:off x="819181" y="4807982"/>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cs typeface="Adobe Clean Light"/>
              </a:rPr>
              <a:t>4    |  </a:t>
            </a:r>
            <a:r>
              <a:rPr lang="en-US" sz="2800" dirty="0">
                <a:solidFill>
                  <a:srgbClr val="FFFFFF"/>
                </a:solidFill>
                <a:latin typeface="Adobe Clean Light"/>
                <a:cs typeface="Adobe Clean Light"/>
              </a:rPr>
              <a:t>AEM </a:t>
            </a:r>
            <a:r>
              <a:rPr lang="en-US" sz="2800" dirty="0" smtClean="0">
                <a:solidFill>
                  <a:srgbClr val="FFFFFF"/>
                </a:solidFill>
                <a:latin typeface="Adobe Clean Light"/>
                <a:cs typeface="Adobe Clean Light"/>
              </a:rPr>
              <a:t>CIF &amp; AEM Mobile </a:t>
            </a:r>
            <a:r>
              <a:rPr lang="en-US" sz="2800" dirty="0">
                <a:solidFill>
                  <a:srgbClr val="FFFFFF"/>
                </a:solidFill>
                <a:latin typeface="Adobe Clean Light"/>
                <a:cs typeface="Adobe Clean Light"/>
              </a:rPr>
              <a:t>- Overview</a:t>
            </a:r>
          </a:p>
        </p:txBody>
      </p:sp>
      <p:sp>
        <p:nvSpPr>
          <p:cNvPr id="11" name="Rectangle 5"/>
          <p:cNvSpPr>
            <a:spLocks noChangeArrowheads="1"/>
          </p:cNvSpPr>
          <p:nvPr/>
        </p:nvSpPr>
        <p:spPr bwMode="gray">
          <a:xfrm>
            <a:off x="819181" y="2383374"/>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cs typeface="Adobe Clean Light"/>
              </a:rPr>
              <a:t>2    |  </a:t>
            </a:r>
            <a:r>
              <a:rPr lang="en-US" sz="2800" dirty="0">
                <a:solidFill>
                  <a:srgbClr val="FFFFFF"/>
                </a:solidFill>
                <a:latin typeface="Adobe Clean Light"/>
                <a:cs typeface="Adobe Clean Light"/>
              </a:rPr>
              <a:t>AEM Commerce Integration </a:t>
            </a:r>
            <a:r>
              <a:rPr lang="en-US" sz="2800" dirty="0" smtClean="0">
                <a:solidFill>
                  <a:srgbClr val="FFFFFF"/>
                </a:solidFill>
                <a:latin typeface="Adobe Clean Light"/>
                <a:cs typeface="Adobe Clean Light"/>
              </a:rPr>
              <a:t>framework (CIF) </a:t>
            </a:r>
            <a:r>
              <a:rPr lang="en-US" sz="2800" dirty="0">
                <a:solidFill>
                  <a:srgbClr val="FFFFFF"/>
                </a:solidFill>
                <a:latin typeface="Adobe Clean Light"/>
                <a:cs typeface="Adobe Clean Light"/>
              </a:rPr>
              <a:t>- Overview</a:t>
            </a:r>
          </a:p>
        </p:txBody>
      </p:sp>
    </p:spTree>
    <p:extLst>
      <p:ext uri="{BB962C8B-B14F-4D97-AF65-F5344CB8AC3E}">
        <p14:creationId xmlns:p14="http://schemas.microsoft.com/office/powerpoint/2010/main" val="119877709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Rectangle 91"/>
          <p:cNvSpPr/>
          <p:nvPr/>
        </p:nvSpPr>
        <p:spPr>
          <a:xfrm>
            <a:off x="2072785" y="1120494"/>
            <a:ext cx="9407385" cy="1670130"/>
          </a:xfrm>
          <a:prstGeom prst="rect">
            <a:avLst/>
          </a:prstGeom>
          <a:solidFill>
            <a:srgbClr val="0070C0">
              <a:alpha val="32000"/>
            </a:srgbClr>
          </a:solidFill>
          <a:ln w="3175">
            <a:noFill/>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lIns="68545" tIns="34277" rIns="68545" bIns="34277" anchor="ctr"/>
          <a:lstStyle/>
          <a:p>
            <a:pPr algn="ctr" defTabSz="914361"/>
            <a:endParaRPr lang="en-US" dirty="0">
              <a:solidFill>
                <a:prstClr val="white"/>
              </a:solidFill>
              <a:latin typeface="Adobe Clean"/>
              <a:cs typeface="Adobe Clean"/>
            </a:endParaRPr>
          </a:p>
        </p:txBody>
      </p:sp>
      <p:sp>
        <p:nvSpPr>
          <p:cNvPr id="105" name="TextBox 104"/>
          <p:cNvSpPr txBox="1"/>
          <p:nvPr/>
        </p:nvSpPr>
        <p:spPr>
          <a:xfrm>
            <a:off x="-29600" y="1231353"/>
            <a:ext cx="1923010" cy="430887"/>
          </a:xfrm>
          <a:prstGeom prst="rect">
            <a:avLst/>
          </a:prstGeom>
          <a:noFill/>
        </p:spPr>
        <p:txBody>
          <a:bodyPr wrap="square" rtlCol="0" anchor="ctr" anchorCtr="0">
            <a:spAutoFit/>
          </a:bodyPr>
          <a:lstStyle/>
          <a:p>
            <a:pPr defTabSz="914361">
              <a:lnSpc>
                <a:spcPct val="90000"/>
              </a:lnSpc>
            </a:pPr>
            <a:r>
              <a:rPr lang="en-US" sz="2400" dirty="0">
                <a:solidFill>
                  <a:prstClr val="white"/>
                </a:solidFill>
                <a:latin typeface="Adobe Clean Light"/>
                <a:cs typeface="Adobe Clean Light"/>
              </a:rPr>
              <a:t>SOLUTIONS</a:t>
            </a:r>
          </a:p>
        </p:txBody>
      </p:sp>
      <p:sp>
        <p:nvSpPr>
          <p:cNvPr id="117" name="Rectangle 116"/>
          <p:cNvSpPr/>
          <p:nvPr/>
        </p:nvSpPr>
        <p:spPr>
          <a:xfrm>
            <a:off x="2055368" y="3050300"/>
            <a:ext cx="9406151" cy="1461996"/>
          </a:xfrm>
          <a:prstGeom prst="rect">
            <a:avLst/>
          </a:prstGeom>
          <a:solidFill>
            <a:srgbClr val="0070C0">
              <a:alpha val="32000"/>
            </a:srgbClr>
          </a:solidFill>
          <a:ln w="3175">
            <a:noFill/>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lIns="68545" tIns="34277" rIns="68545" bIns="34277" anchor="ctr"/>
          <a:lstStyle/>
          <a:p>
            <a:pPr algn="ctr" defTabSz="914361">
              <a:defRPr/>
            </a:pPr>
            <a:endParaRPr lang="en-US" dirty="0">
              <a:solidFill>
                <a:prstClr val="white"/>
              </a:solidFill>
              <a:latin typeface="Adobe Clean"/>
              <a:cs typeface="Adobe Clean"/>
            </a:endParaRPr>
          </a:p>
        </p:txBody>
      </p:sp>
      <p:sp>
        <p:nvSpPr>
          <p:cNvPr id="119" name="TextBox 118"/>
          <p:cNvSpPr txBox="1"/>
          <p:nvPr/>
        </p:nvSpPr>
        <p:spPr>
          <a:xfrm>
            <a:off x="-29600" y="3199049"/>
            <a:ext cx="2038462" cy="763286"/>
          </a:xfrm>
          <a:prstGeom prst="rect">
            <a:avLst/>
          </a:prstGeom>
          <a:noFill/>
        </p:spPr>
        <p:txBody>
          <a:bodyPr wrap="square" rtlCol="0" anchor="ctr" anchorCtr="0">
            <a:spAutoFit/>
          </a:bodyPr>
          <a:lstStyle/>
          <a:p>
            <a:pPr defTabSz="914361">
              <a:lnSpc>
                <a:spcPct val="90000"/>
              </a:lnSpc>
            </a:pPr>
            <a:r>
              <a:rPr lang="en-US" sz="2400" dirty="0">
                <a:solidFill>
                  <a:prstClr val="white"/>
                </a:solidFill>
                <a:latin typeface="Adobe Clean Light"/>
                <a:cs typeface="Adobe Clean Light"/>
              </a:rPr>
              <a:t>CORE SERVICES</a:t>
            </a:r>
          </a:p>
        </p:txBody>
      </p:sp>
      <p:sp>
        <p:nvSpPr>
          <p:cNvPr id="2" name="Title 1"/>
          <p:cNvSpPr>
            <a:spLocks noGrp="1"/>
          </p:cNvSpPr>
          <p:nvPr>
            <p:ph type="title"/>
          </p:nvPr>
        </p:nvSpPr>
        <p:spPr/>
        <p:txBody>
          <a:bodyPr/>
          <a:lstStyle/>
          <a:p>
            <a:r>
              <a:rPr lang="en-US" sz="2800" dirty="0">
                <a:solidFill>
                  <a:srgbClr val="FFFFFF"/>
                </a:solidFill>
                <a:latin typeface="Adobe Clean Light" panose="020B0303020404020204" pitchFamily="34" charset="0"/>
              </a:rPr>
              <a:t>Adobe Marketing Cloud</a:t>
            </a:r>
          </a:p>
        </p:txBody>
      </p:sp>
      <p:pic>
        <p:nvPicPr>
          <p:cNvPr id="19" name="Picture 18"/>
          <p:cNvPicPr>
            <a:picLocks noChangeAspect="1"/>
          </p:cNvPicPr>
          <p:nvPr/>
        </p:nvPicPr>
        <p:blipFill rotWithShape="1">
          <a:blip r:embed="rId3">
            <a:duotone>
              <a:prstClr val="black"/>
              <a:schemeClr val="accent2">
                <a:tint val="45000"/>
                <a:satMod val="400000"/>
              </a:schemeClr>
            </a:duotone>
            <a:alphaModFix amt="31000"/>
          </a:blip>
          <a:srcRect l="897" t="17717" r="-1" b="64734"/>
          <a:stretch/>
        </p:blipFill>
        <p:spPr>
          <a:xfrm>
            <a:off x="2048406" y="4863526"/>
            <a:ext cx="9409206" cy="1237384"/>
          </a:xfrm>
          <a:prstGeom prst="rect">
            <a:avLst/>
          </a:prstGeom>
        </p:spPr>
      </p:pic>
      <p:sp>
        <p:nvSpPr>
          <p:cNvPr id="168" name="TextBox 167"/>
          <p:cNvSpPr txBox="1"/>
          <p:nvPr/>
        </p:nvSpPr>
        <p:spPr>
          <a:xfrm>
            <a:off x="-29600" y="4925268"/>
            <a:ext cx="2038462" cy="430887"/>
          </a:xfrm>
          <a:prstGeom prst="rect">
            <a:avLst/>
          </a:prstGeom>
          <a:noFill/>
        </p:spPr>
        <p:txBody>
          <a:bodyPr wrap="square" rtlCol="0" anchor="ctr" anchorCtr="0">
            <a:spAutoFit/>
          </a:bodyPr>
          <a:lstStyle/>
          <a:p>
            <a:pPr defTabSz="914361">
              <a:lnSpc>
                <a:spcPct val="90000"/>
              </a:lnSpc>
            </a:pPr>
            <a:r>
              <a:rPr lang="en-US" sz="2400" dirty="0" smtClean="0">
                <a:solidFill>
                  <a:prstClr val="white"/>
                </a:solidFill>
                <a:latin typeface="Adobe Clean Light"/>
                <a:cs typeface="Adobe Clean Light"/>
              </a:rPr>
              <a:t>PLATFORM</a:t>
            </a:r>
            <a:endParaRPr lang="en-US" sz="2400" dirty="0">
              <a:solidFill>
                <a:prstClr val="white"/>
              </a:solidFill>
              <a:latin typeface="Adobe Clean Light"/>
              <a:cs typeface="Adobe Clean Light"/>
            </a:endParaRPr>
          </a:p>
        </p:txBody>
      </p:sp>
      <p:sp>
        <p:nvSpPr>
          <p:cNvPr id="169" name="Line 102"/>
          <p:cNvSpPr>
            <a:spLocks noChangeShapeType="1"/>
          </p:cNvSpPr>
          <p:nvPr/>
        </p:nvSpPr>
        <p:spPr bwMode="auto">
          <a:xfrm>
            <a:off x="0" y="1231353"/>
            <a:ext cx="1839995" cy="0"/>
          </a:xfrm>
          <a:prstGeom prst="line">
            <a:avLst/>
          </a:prstGeom>
          <a:noFill/>
          <a:ln w="12700">
            <a:solidFill>
              <a:srgbClr val="C0C5C8"/>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170" name="Line 102"/>
          <p:cNvSpPr>
            <a:spLocks noChangeShapeType="1"/>
          </p:cNvSpPr>
          <p:nvPr/>
        </p:nvSpPr>
        <p:spPr bwMode="auto">
          <a:xfrm>
            <a:off x="0" y="3050300"/>
            <a:ext cx="1839995" cy="0"/>
          </a:xfrm>
          <a:prstGeom prst="line">
            <a:avLst/>
          </a:prstGeom>
          <a:noFill/>
          <a:ln w="12700">
            <a:solidFill>
              <a:srgbClr val="C0C5C8"/>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171" name="Line 102"/>
          <p:cNvSpPr>
            <a:spLocks noChangeShapeType="1"/>
          </p:cNvSpPr>
          <p:nvPr/>
        </p:nvSpPr>
        <p:spPr bwMode="auto">
          <a:xfrm>
            <a:off x="0" y="4937081"/>
            <a:ext cx="1839995" cy="0"/>
          </a:xfrm>
          <a:prstGeom prst="line">
            <a:avLst/>
          </a:prstGeom>
          <a:noFill/>
          <a:ln w="12700">
            <a:solidFill>
              <a:srgbClr val="C0C5C8"/>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grpSp>
        <p:nvGrpSpPr>
          <p:cNvPr id="27" name="Group 26"/>
          <p:cNvGrpSpPr/>
          <p:nvPr/>
        </p:nvGrpSpPr>
        <p:grpSpPr>
          <a:xfrm>
            <a:off x="8014908" y="1254190"/>
            <a:ext cx="1024128" cy="1164976"/>
            <a:chOff x="8869072" y="1205699"/>
            <a:chExt cx="1024128" cy="1164976"/>
          </a:xfrm>
        </p:grpSpPr>
        <p:sp>
          <p:nvSpPr>
            <p:cNvPr id="144" name="Rectangle 13"/>
            <p:cNvSpPr>
              <a:spLocks/>
            </p:cNvSpPr>
            <p:nvPr/>
          </p:nvSpPr>
          <p:spPr bwMode="auto">
            <a:xfrm>
              <a:off x="8936990" y="2155231"/>
              <a:ext cx="874150"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altLang="en-US" sz="1400" dirty="0">
                  <a:solidFill>
                    <a:prstClr val="white"/>
                  </a:solidFill>
                  <a:latin typeface="Adobe Clean"/>
                  <a:ea typeface="Adobe Clean" charset="0"/>
                  <a:cs typeface="Adobe Clean" charset="0"/>
                  <a:sym typeface="Adobe Clean" charset="0"/>
                </a:rPr>
                <a:t>ANALYTICS</a:t>
              </a:r>
            </a:p>
          </p:txBody>
        </p:sp>
        <p:pic>
          <p:nvPicPr>
            <p:cNvPr id="8" name="Picture 7" descr="mc_analytics_noshadow_128.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69072" y="1205699"/>
              <a:ext cx="1024128" cy="1024128"/>
            </a:xfrm>
            <a:prstGeom prst="rect">
              <a:avLst/>
            </a:prstGeom>
          </p:spPr>
        </p:pic>
      </p:grpSp>
      <p:grpSp>
        <p:nvGrpSpPr>
          <p:cNvPr id="22" name="Group 21"/>
          <p:cNvGrpSpPr/>
          <p:nvPr/>
        </p:nvGrpSpPr>
        <p:grpSpPr>
          <a:xfrm>
            <a:off x="5641648" y="1254190"/>
            <a:ext cx="1016000" cy="1387997"/>
            <a:chOff x="5957851" y="1198794"/>
            <a:chExt cx="1016000" cy="1387997"/>
          </a:xfrm>
        </p:grpSpPr>
        <p:sp>
          <p:nvSpPr>
            <p:cNvPr id="152" name="Rectangle 15"/>
            <p:cNvSpPr>
              <a:spLocks/>
            </p:cNvSpPr>
            <p:nvPr/>
          </p:nvSpPr>
          <p:spPr bwMode="auto">
            <a:xfrm>
              <a:off x="5992436" y="2155904"/>
              <a:ext cx="95763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altLang="en-US" sz="1400" dirty="0">
                  <a:solidFill>
                    <a:prstClr val="white"/>
                  </a:solidFill>
                  <a:latin typeface="Adobe Clean"/>
                  <a:ea typeface="Adobe Clean" charset="0"/>
                  <a:cs typeface="Adobe Clean" charset="0"/>
                  <a:sym typeface="Adobe Clean" charset="0"/>
                </a:rPr>
                <a:t>EXPERIENCE</a:t>
              </a:r>
              <a:br>
                <a:rPr lang="en-US" altLang="en-US" sz="1400" dirty="0">
                  <a:solidFill>
                    <a:prstClr val="white"/>
                  </a:solidFill>
                  <a:latin typeface="Adobe Clean"/>
                  <a:ea typeface="Adobe Clean" charset="0"/>
                  <a:cs typeface="Adobe Clean" charset="0"/>
                  <a:sym typeface="Adobe Clean" charset="0"/>
                </a:rPr>
              </a:br>
              <a:r>
                <a:rPr lang="en-US" altLang="en-US" sz="1400" dirty="0">
                  <a:solidFill>
                    <a:prstClr val="white"/>
                  </a:solidFill>
                  <a:latin typeface="Adobe Clean"/>
                  <a:ea typeface="Adobe Clean" charset="0"/>
                  <a:cs typeface="Adobe Clean" charset="0"/>
                  <a:sym typeface="Adobe Clean" charset="0"/>
                </a:rPr>
                <a:t>MANAGER</a:t>
              </a:r>
            </a:p>
          </p:txBody>
        </p:sp>
        <p:pic>
          <p:nvPicPr>
            <p:cNvPr id="10" name="Picture 9" descr="mc_experiencemanager_128.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57851" y="1198794"/>
              <a:ext cx="1016000" cy="1016000"/>
            </a:xfrm>
            <a:prstGeom prst="rect">
              <a:avLst/>
            </a:prstGeom>
          </p:spPr>
        </p:pic>
      </p:grpSp>
      <p:grpSp>
        <p:nvGrpSpPr>
          <p:cNvPr id="24" name="Group 23"/>
          <p:cNvGrpSpPr/>
          <p:nvPr/>
        </p:nvGrpSpPr>
        <p:grpSpPr>
          <a:xfrm>
            <a:off x="3366480" y="1254190"/>
            <a:ext cx="1024128" cy="1157618"/>
            <a:chOff x="7428996" y="1205699"/>
            <a:chExt cx="1024128" cy="1157618"/>
          </a:xfrm>
        </p:grpSpPr>
        <p:sp>
          <p:nvSpPr>
            <p:cNvPr id="148" name="Rectangle 14"/>
            <p:cNvSpPr>
              <a:spLocks/>
            </p:cNvSpPr>
            <p:nvPr/>
          </p:nvSpPr>
          <p:spPr bwMode="auto">
            <a:xfrm>
              <a:off x="7510322" y="2147873"/>
              <a:ext cx="866199"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altLang="en-US" sz="1400" dirty="0">
                  <a:solidFill>
                    <a:prstClr val="white"/>
                  </a:solidFill>
                  <a:latin typeface="Adobe Clean"/>
                  <a:ea typeface="Adobe Clean" charset="0"/>
                  <a:cs typeface="Adobe Clean" charset="0"/>
                  <a:sym typeface="Adobe Clean" charset="0"/>
                </a:rPr>
                <a:t>CAMPAIGN</a:t>
              </a:r>
            </a:p>
          </p:txBody>
        </p:sp>
        <p:pic>
          <p:nvPicPr>
            <p:cNvPr id="21" name="Picture 20" descr="mc_campaign_noshadow_128.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428996" y="1205699"/>
              <a:ext cx="1024128" cy="1024128"/>
            </a:xfrm>
            <a:prstGeom prst="rect">
              <a:avLst/>
            </a:prstGeom>
          </p:spPr>
        </p:pic>
      </p:grpSp>
      <p:grpSp>
        <p:nvGrpSpPr>
          <p:cNvPr id="18" name="Group 17"/>
          <p:cNvGrpSpPr/>
          <p:nvPr/>
        </p:nvGrpSpPr>
        <p:grpSpPr>
          <a:xfrm>
            <a:off x="2234026" y="1254190"/>
            <a:ext cx="1024128" cy="1381092"/>
            <a:chOff x="3110849" y="1205699"/>
            <a:chExt cx="1024128" cy="1381092"/>
          </a:xfrm>
        </p:grpSpPr>
        <p:sp>
          <p:nvSpPr>
            <p:cNvPr id="156" name="Rectangle 16"/>
            <p:cNvSpPr>
              <a:spLocks/>
            </p:cNvSpPr>
            <p:nvPr/>
          </p:nvSpPr>
          <p:spPr bwMode="auto">
            <a:xfrm>
              <a:off x="3208684" y="2155904"/>
              <a:ext cx="87068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altLang="en-US" sz="1400" dirty="0">
                  <a:solidFill>
                    <a:prstClr val="white"/>
                  </a:solidFill>
                  <a:latin typeface="Adobe Clean"/>
                  <a:ea typeface="Adobe Clean" charset="0"/>
                  <a:cs typeface="Adobe Clean" charset="0"/>
                  <a:sym typeface="Adobe Clean" charset="0"/>
                </a:rPr>
                <a:t>MEDIA</a:t>
              </a:r>
              <a:br>
                <a:rPr lang="en-US" altLang="en-US" sz="1400" dirty="0">
                  <a:solidFill>
                    <a:prstClr val="white"/>
                  </a:solidFill>
                  <a:latin typeface="Adobe Clean"/>
                  <a:ea typeface="Adobe Clean" charset="0"/>
                  <a:cs typeface="Adobe Clean" charset="0"/>
                  <a:sym typeface="Adobe Clean" charset="0"/>
                </a:rPr>
              </a:br>
              <a:r>
                <a:rPr lang="en-US" altLang="en-US" sz="1400" dirty="0">
                  <a:solidFill>
                    <a:prstClr val="white"/>
                  </a:solidFill>
                  <a:latin typeface="Adobe Clean"/>
                  <a:ea typeface="Adobe Clean" charset="0"/>
                  <a:cs typeface="Adobe Clean" charset="0"/>
                  <a:sym typeface="Adobe Clean" charset="0"/>
                </a:rPr>
                <a:t>OPTIMIZER</a:t>
              </a:r>
            </a:p>
          </p:txBody>
        </p:sp>
        <p:pic>
          <p:nvPicPr>
            <p:cNvPr id="23" name="Picture 22" descr="mc_optimize_noshadow_128.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110849" y="1205699"/>
              <a:ext cx="1024128" cy="1024128"/>
            </a:xfrm>
            <a:prstGeom prst="rect">
              <a:avLst/>
            </a:prstGeom>
          </p:spPr>
        </p:pic>
      </p:grpSp>
      <p:grpSp>
        <p:nvGrpSpPr>
          <p:cNvPr id="9" name="Group 8"/>
          <p:cNvGrpSpPr/>
          <p:nvPr/>
        </p:nvGrpSpPr>
        <p:grpSpPr>
          <a:xfrm>
            <a:off x="4520488" y="1254190"/>
            <a:ext cx="1024128" cy="1157618"/>
            <a:chOff x="2084338" y="1205699"/>
            <a:chExt cx="1024128" cy="1157618"/>
          </a:xfrm>
        </p:grpSpPr>
        <p:sp>
          <p:nvSpPr>
            <p:cNvPr id="160" name="Rectangle 17"/>
            <p:cNvSpPr>
              <a:spLocks/>
            </p:cNvSpPr>
            <p:nvPr/>
          </p:nvSpPr>
          <p:spPr bwMode="auto">
            <a:xfrm>
              <a:off x="2310010" y="2147873"/>
              <a:ext cx="572785"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altLang="en-US" sz="1400" dirty="0">
                  <a:solidFill>
                    <a:prstClr val="white"/>
                  </a:solidFill>
                  <a:latin typeface="Adobe Clean"/>
                  <a:ea typeface="Adobe Clean" charset="0"/>
                  <a:cs typeface="Adobe Clean" charset="0"/>
                  <a:sym typeface="Adobe Clean" charset="0"/>
                </a:rPr>
                <a:t>SOCIAL</a:t>
              </a:r>
            </a:p>
          </p:txBody>
        </p:sp>
        <p:pic>
          <p:nvPicPr>
            <p:cNvPr id="25" name="Picture 24" descr="mc_social_noshadow_128.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84338" y="1205699"/>
              <a:ext cx="1024128" cy="1024128"/>
            </a:xfrm>
            <a:prstGeom prst="rect">
              <a:avLst/>
            </a:prstGeom>
          </p:spPr>
        </p:pic>
      </p:grpSp>
      <p:grpSp>
        <p:nvGrpSpPr>
          <p:cNvPr id="20" name="Group 19"/>
          <p:cNvGrpSpPr/>
          <p:nvPr/>
        </p:nvGrpSpPr>
        <p:grpSpPr>
          <a:xfrm>
            <a:off x="6828886" y="1254190"/>
            <a:ext cx="1024128" cy="1170986"/>
            <a:chOff x="4621514" y="1192331"/>
            <a:chExt cx="1024128" cy="1170986"/>
          </a:xfrm>
        </p:grpSpPr>
        <p:sp>
          <p:nvSpPr>
            <p:cNvPr id="164" name="Rectangle 18"/>
            <p:cNvSpPr>
              <a:spLocks/>
            </p:cNvSpPr>
            <p:nvPr/>
          </p:nvSpPr>
          <p:spPr bwMode="auto">
            <a:xfrm>
              <a:off x="4815018" y="2147873"/>
              <a:ext cx="616899"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altLang="en-US" sz="1400" dirty="0">
                  <a:solidFill>
                    <a:prstClr val="white"/>
                  </a:solidFill>
                  <a:latin typeface="Adobe Clean"/>
                  <a:ea typeface="Adobe Clean" charset="0"/>
                  <a:cs typeface="Adobe Clean" charset="0"/>
                  <a:sym typeface="Adobe Clean" charset="0"/>
                </a:rPr>
                <a:t>TARGET</a:t>
              </a:r>
            </a:p>
          </p:txBody>
        </p:sp>
        <p:pic>
          <p:nvPicPr>
            <p:cNvPr id="26" name="Picture 25" descr="mc_target_noshadow_128.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621514" y="1192331"/>
              <a:ext cx="1024128" cy="1024128"/>
            </a:xfrm>
            <a:prstGeom prst="rect">
              <a:avLst/>
            </a:prstGeom>
          </p:spPr>
        </p:pic>
      </p:grpSp>
      <p:sp>
        <p:nvSpPr>
          <p:cNvPr id="58" name="TextBox 57"/>
          <p:cNvSpPr txBox="1"/>
          <p:nvPr/>
        </p:nvSpPr>
        <p:spPr>
          <a:xfrm>
            <a:off x="4845785" y="3972371"/>
            <a:ext cx="962272" cy="236219"/>
          </a:xfrm>
          <a:prstGeom prst="rect">
            <a:avLst/>
          </a:prstGeom>
          <a:noFill/>
        </p:spPr>
        <p:txBody>
          <a:bodyPr wrap="square" rtlCol="0">
            <a:spAutoFit/>
          </a:bodyPr>
          <a:lstStyle/>
          <a:p>
            <a:pPr algn="ctr" defTabSz="914361">
              <a:lnSpc>
                <a:spcPct val="85000"/>
              </a:lnSpc>
            </a:pPr>
            <a:r>
              <a:rPr lang="en-US" sz="1100" dirty="0">
                <a:solidFill>
                  <a:prstClr val="white"/>
                </a:solidFill>
                <a:latin typeface="Adobe Clean Light" panose="020B0303020404020204" pitchFamily="34" charset="0"/>
              </a:rPr>
              <a:t>ACTIVATION</a:t>
            </a:r>
          </a:p>
        </p:txBody>
      </p:sp>
      <p:sp>
        <p:nvSpPr>
          <p:cNvPr id="53" name="TextBox 52"/>
          <p:cNvSpPr txBox="1"/>
          <p:nvPr/>
        </p:nvSpPr>
        <p:spPr>
          <a:xfrm>
            <a:off x="3725026" y="3972371"/>
            <a:ext cx="706142" cy="236219"/>
          </a:xfrm>
          <a:prstGeom prst="rect">
            <a:avLst/>
          </a:prstGeom>
          <a:noFill/>
        </p:spPr>
        <p:txBody>
          <a:bodyPr wrap="square" rtlCol="0">
            <a:spAutoFit/>
          </a:bodyPr>
          <a:lstStyle/>
          <a:p>
            <a:pPr algn="ctr" defTabSz="914361">
              <a:lnSpc>
                <a:spcPct val="85000"/>
              </a:lnSpc>
            </a:pPr>
            <a:r>
              <a:rPr lang="en-US" sz="1100" dirty="0">
                <a:solidFill>
                  <a:prstClr val="white"/>
                </a:solidFill>
                <a:latin typeface="Adobe Clean Light" panose="020B0303020404020204" pitchFamily="34" charset="0"/>
              </a:rPr>
              <a:t>ASSETS</a:t>
            </a:r>
          </a:p>
        </p:txBody>
      </p:sp>
      <p:pic>
        <p:nvPicPr>
          <p:cNvPr id="35" name="Picture 34"/>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5038853" y="3278760"/>
            <a:ext cx="580636" cy="580636"/>
          </a:xfrm>
          <a:prstGeom prst="rect">
            <a:avLst/>
          </a:prstGeom>
        </p:spPr>
      </p:pic>
      <p:sp>
        <p:nvSpPr>
          <p:cNvPr id="63" name="TextBox 62"/>
          <p:cNvSpPr txBox="1"/>
          <p:nvPr/>
        </p:nvSpPr>
        <p:spPr>
          <a:xfrm>
            <a:off x="8632705" y="3972371"/>
            <a:ext cx="1276659" cy="236219"/>
          </a:xfrm>
          <a:prstGeom prst="rect">
            <a:avLst/>
          </a:prstGeom>
          <a:noFill/>
        </p:spPr>
        <p:txBody>
          <a:bodyPr wrap="square" rtlCol="0">
            <a:spAutoFit/>
          </a:bodyPr>
          <a:lstStyle/>
          <a:p>
            <a:pPr algn="ctr" defTabSz="914361">
              <a:lnSpc>
                <a:spcPct val="85000"/>
              </a:lnSpc>
            </a:pPr>
            <a:r>
              <a:rPr lang="en-US" sz="1100" dirty="0">
                <a:solidFill>
                  <a:prstClr val="white"/>
                </a:solidFill>
                <a:latin typeface="Adobe Clean Light" panose="020B0303020404020204" pitchFamily="34" charset="0"/>
              </a:rPr>
              <a:t>COLLABORATION</a:t>
            </a:r>
          </a:p>
        </p:txBody>
      </p:sp>
      <p:pic>
        <p:nvPicPr>
          <p:cNvPr id="36" name="Picture 35"/>
          <p:cNvPicPr>
            <a:picLocks noChangeAspect="1"/>
          </p:cNvPicPr>
          <p:nvPr/>
        </p:nvPicPr>
        <p:blipFill rotWithShape="1">
          <a:blip r:embed="rId11" cstate="print">
            <a:extLst>
              <a:ext uri="{28A0092B-C50C-407E-A947-70E740481C1C}">
                <a14:useLocalDpi xmlns:a14="http://schemas.microsoft.com/office/drawing/2010/main" val="0"/>
              </a:ext>
            </a:extLst>
          </a:blip>
          <a:srcRect t="4033"/>
          <a:stretch/>
        </p:blipFill>
        <p:spPr>
          <a:xfrm>
            <a:off x="3707830" y="3278760"/>
            <a:ext cx="683046" cy="619447"/>
          </a:xfrm>
          <a:prstGeom prst="rect">
            <a:avLst/>
          </a:prstGeom>
        </p:spPr>
      </p:pic>
      <p:sp>
        <p:nvSpPr>
          <p:cNvPr id="78" name="TextBox 77"/>
          <p:cNvSpPr txBox="1"/>
          <p:nvPr/>
        </p:nvSpPr>
        <p:spPr>
          <a:xfrm>
            <a:off x="7469696" y="3972371"/>
            <a:ext cx="940631" cy="236219"/>
          </a:xfrm>
          <a:prstGeom prst="rect">
            <a:avLst/>
          </a:prstGeom>
          <a:noFill/>
        </p:spPr>
        <p:txBody>
          <a:bodyPr wrap="square" rtlCol="0">
            <a:spAutoFit/>
          </a:bodyPr>
          <a:lstStyle/>
          <a:p>
            <a:pPr algn="ctr" defTabSz="914361">
              <a:lnSpc>
                <a:spcPct val="85000"/>
              </a:lnSpc>
            </a:pPr>
            <a:r>
              <a:rPr lang="en-US" sz="1100" dirty="0">
                <a:solidFill>
                  <a:prstClr val="white"/>
                </a:solidFill>
                <a:latin typeface="Adobe Clean Light" panose="020B0303020404020204" pitchFamily="34" charset="0"/>
              </a:rPr>
              <a:t>EXCHANGE</a:t>
            </a:r>
          </a:p>
        </p:txBody>
      </p:sp>
      <p:pic>
        <p:nvPicPr>
          <p:cNvPr id="38" name="Picture 37"/>
          <p:cNvPicPr>
            <a:picLocks noChangeAspect="1"/>
          </p:cNvPicPr>
          <p:nvPr/>
        </p:nvPicPr>
        <p:blipFill rotWithShape="1">
          <a:blip r:embed="rId12" cstate="print">
            <a:extLst>
              <a:ext uri="{28A0092B-C50C-407E-A947-70E740481C1C}">
                <a14:useLocalDpi xmlns:a14="http://schemas.microsoft.com/office/drawing/2010/main" val="0"/>
              </a:ext>
            </a:extLst>
          </a:blip>
          <a:srcRect t="5166"/>
          <a:stretch/>
        </p:blipFill>
        <p:spPr>
          <a:xfrm>
            <a:off x="8929512" y="3278760"/>
            <a:ext cx="683046" cy="625088"/>
          </a:xfrm>
          <a:prstGeom prst="rect">
            <a:avLst/>
          </a:prstGeom>
        </p:spPr>
      </p:pic>
      <p:sp>
        <p:nvSpPr>
          <p:cNvPr id="73" name="TextBox 72"/>
          <p:cNvSpPr txBox="1"/>
          <p:nvPr/>
        </p:nvSpPr>
        <p:spPr>
          <a:xfrm>
            <a:off x="6255918" y="3972371"/>
            <a:ext cx="706142" cy="236219"/>
          </a:xfrm>
          <a:prstGeom prst="rect">
            <a:avLst/>
          </a:prstGeom>
          <a:noFill/>
        </p:spPr>
        <p:txBody>
          <a:bodyPr wrap="square" rtlCol="0">
            <a:spAutoFit/>
          </a:bodyPr>
          <a:lstStyle/>
          <a:p>
            <a:pPr algn="ctr" defTabSz="914361">
              <a:lnSpc>
                <a:spcPct val="85000"/>
              </a:lnSpc>
            </a:pPr>
            <a:r>
              <a:rPr lang="en-US" sz="1100" dirty="0">
                <a:solidFill>
                  <a:prstClr val="white"/>
                </a:solidFill>
                <a:latin typeface="Adobe Clean Light" panose="020B0303020404020204" pitchFamily="34" charset="0"/>
              </a:rPr>
              <a:t>MOBILE</a:t>
            </a:r>
          </a:p>
        </p:txBody>
      </p:sp>
      <p:pic>
        <p:nvPicPr>
          <p:cNvPr id="39" name="Picture 38"/>
          <p:cNvPicPr>
            <a:picLocks noChangeAspect="1"/>
          </p:cNvPicPr>
          <p:nvPr/>
        </p:nvPicPr>
        <p:blipFill rotWithShape="1">
          <a:blip r:embed="rId13" cstate="print">
            <a:extLst>
              <a:ext uri="{28A0092B-C50C-407E-A947-70E740481C1C}">
                <a14:useLocalDpi xmlns:a14="http://schemas.microsoft.com/office/drawing/2010/main" val="0"/>
              </a:ext>
            </a:extLst>
          </a:blip>
          <a:srcRect t="6518"/>
          <a:stretch/>
        </p:blipFill>
        <p:spPr>
          <a:xfrm>
            <a:off x="7598489" y="3278760"/>
            <a:ext cx="683046" cy="603406"/>
          </a:xfrm>
          <a:prstGeom prst="rect">
            <a:avLst/>
          </a:prstGeom>
        </p:spPr>
      </p:pic>
      <p:sp>
        <p:nvSpPr>
          <p:cNvPr id="48" name="TextBox 47"/>
          <p:cNvSpPr txBox="1"/>
          <p:nvPr/>
        </p:nvSpPr>
        <p:spPr>
          <a:xfrm>
            <a:off x="2311522" y="3900428"/>
            <a:ext cx="907606" cy="380104"/>
          </a:xfrm>
          <a:prstGeom prst="rect">
            <a:avLst/>
          </a:prstGeom>
          <a:noFill/>
        </p:spPr>
        <p:txBody>
          <a:bodyPr wrap="square" rtlCol="0">
            <a:spAutoFit/>
          </a:bodyPr>
          <a:lstStyle/>
          <a:p>
            <a:pPr algn="ctr" defTabSz="914361">
              <a:lnSpc>
                <a:spcPct val="85000"/>
              </a:lnSpc>
            </a:pPr>
            <a:r>
              <a:rPr lang="en-US" sz="1100" dirty="0">
                <a:solidFill>
                  <a:prstClr val="white"/>
                </a:solidFill>
                <a:latin typeface="Adobe Clean Light" panose="020B0303020404020204" pitchFamily="34" charset="0"/>
              </a:rPr>
              <a:t>PROFILES &amp; AUDIENCES</a:t>
            </a:r>
          </a:p>
        </p:txBody>
      </p:sp>
      <p:pic>
        <p:nvPicPr>
          <p:cNvPr id="41" name="Picture 40"/>
          <p:cNvPicPr>
            <a:picLocks noChangeAspect="1"/>
          </p:cNvPicPr>
          <p:nvPr/>
        </p:nvPicPr>
        <p:blipFill rotWithShape="1">
          <a:blip r:embed="rId14" cstate="print">
            <a:extLst>
              <a:ext uri="{28A0092B-C50C-407E-A947-70E740481C1C}">
                <a14:useLocalDpi xmlns:a14="http://schemas.microsoft.com/office/drawing/2010/main" val="0"/>
              </a:ext>
            </a:extLst>
          </a:blip>
          <a:srcRect t="5276"/>
          <a:stretch/>
        </p:blipFill>
        <p:spPr>
          <a:xfrm>
            <a:off x="6267466" y="3278760"/>
            <a:ext cx="683046" cy="611426"/>
          </a:xfrm>
          <a:prstGeom prst="rect">
            <a:avLst/>
          </a:prstGeom>
        </p:spPr>
      </p:pic>
      <p:sp>
        <p:nvSpPr>
          <p:cNvPr id="54" name="TextBox 53"/>
          <p:cNvSpPr txBox="1"/>
          <p:nvPr/>
        </p:nvSpPr>
        <p:spPr>
          <a:xfrm>
            <a:off x="9984563" y="3828485"/>
            <a:ext cx="1228625" cy="523990"/>
          </a:xfrm>
          <a:prstGeom prst="rect">
            <a:avLst/>
          </a:prstGeom>
          <a:noFill/>
        </p:spPr>
        <p:txBody>
          <a:bodyPr wrap="square" rtlCol="0">
            <a:spAutoFit/>
          </a:bodyPr>
          <a:lstStyle/>
          <a:p>
            <a:pPr algn="ctr" defTabSz="914361">
              <a:lnSpc>
                <a:spcPct val="85000"/>
              </a:lnSpc>
            </a:pPr>
            <a:r>
              <a:rPr lang="en-US" sz="1100" dirty="0" smtClean="0">
                <a:solidFill>
                  <a:prstClr val="white"/>
                </a:solidFill>
                <a:latin typeface="Adobe Clean Light" panose="020B0303020404020204" pitchFamily="34" charset="0"/>
              </a:rPr>
              <a:t>USER MANAGEMENT &amp; ADMINISTRATION</a:t>
            </a:r>
            <a:endParaRPr lang="en-US" sz="1100" dirty="0">
              <a:solidFill>
                <a:prstClr val="white"/>
              </a:solidFill>
              <a:latin typeface="Adobe Clean Light" panose="020B0303020404020204" pitchFamily="34" charset="0"/>
            </a:endParaRPr>
          </a:p>
        </p:txBody>
      </p:sp>
      <p:pic>
        <p:nvPicPr>
          <p:cNvPr id="42" name="Picture 41"/>
          <p:cNvPicPr>
            <a:picLocks noChangeAspect="1"/>
          </p:cNvPicPr>
          <p:nvPr/>
        </p:nvPicPr>
        <p:blipFill rotWithShape="1">
          <a:blip r:embed="rId15" cstate="print">
            <a:extLst>
              <a:ext uri="{28A0092B-C50C-407E-A947-70E740481C1C}">
                <a14:useLocalDpi xmlns:a14="http://schemas.microsoft.com/office/drawing/2010/main" val="0"/>
              </a:ext>
            </a:extLst>
          </a:blip>
          <a:srcRect t="5276"/>
          <a:stretch/>
        </p:blipFill>
        <p:spPr>
          <a:xfrm>
            <a:off x="2376807" y="3278760"/>
            <a:ext cx="683046" cy="611427"/>
          </a:xfrm>
          <a:prstGeom prst="rect">
            <a:avLst/>
          </a:prstGeom>
        </p:spPr>
      </p:pic>
      <p:pic>
        <p:nvPicPr>
          <p:cNvPr id="52" name="Picture 51"/>
          <p:cNvPicPr>
            <a:picLocks noChangeAspect="1"/>
          </p:cNvPicPr>
          <p:nvPr/>
        </p:nvPicPr>
        <p:blipFill rotWithShape="1">
          <a:blip r:embed="rId16" cstate="print">
            <a:extLst>
              <a:ext uri="{28A0092B-C50C-407E-A947-70E740481C1C}">
                <a14:useLocalDpi xmlns:a14="http://schemas.microsoft.com/office/drawing/2010/main" val="0"/>
              </a:ext>
            </a:extLst>
          </a:blip>
          <a:srcRect t="7761"/>
          <a:stretch/>
        </p:blipFill>
        <p:spPr>
          <a:xfrm>
            <a:off x="10260533" y="3278760"/>
            <a:ext cx="683046" cy="595384"/>
          </a:xfrm>
          <a:prstGeom prst="rect">
            <a:avLst/>
          </a:prstGeom>
        </p:spPr>
      </p:pic>
      <p:grpSp>
        <p:nvGrpSpPr>
          <p:cNvPr id="33" name="Group 32"/>
          <p:cNvGrpSpPr/>
          <p:nvPr/>
        </p:nvGrpSpPr>
        <p:grpSpPr>
          <a:xfrm>
            <a:off x="4520488" y="5212188"/>
            <a:ext cx="7133448" cy="868641"/>
            <a:chOff x="4230878" y="5257574"/>
            <a:chExt cx="7133448" cy="868641"/>
          </a:xfrm>
        </p:grpSpPr>
        <p:sp>
          <p:nvSpPr>
            <p:cNvPr id="85" name="Rounded Rectangle 84"/>
            <p:cNvSpPr/>
            <p:nvPr/>
          </p:nvSpPr>
          <p:spPr>
            <a:xfrm>
              <a:off x="5007576" y="5281478"/>
              <a:ext cx="6356750" cy="605244"/>
            </a:xfrm>
            <a:prstGeom prst="roundRect">
              <a:avLst>
                <a:gd name="adj" fmla="val 0"/>
              </a:avLst>
            </a:prstGeom>
            <a:noFill/>
            <a:ln w="3175">
              <a:noFill/>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lIns="91387" tIns="45699" rIns="91387" bIns="45699" rtlCol="0" anchor="ctr"/>
            <a:lstStyle/>
            <a:p>
              <a:r>
                <a:rPr lang="en-US" sz="4800" dirty="0" smtClean="0">
                  <a:solidFill>
                    <a:prstClr val="white"/>
                  </a:solidFill>
                  <a:latin typeface="Adobe Clean Light" pitchFamily="34" charset="0"/>
                  <a:cs typeface="Adobe Clean"/>
                </a:rPr>
                <a:t>Data &amp; Content</a:t>
              </a:r>
              <a:endParaRPr lang="en-US" sz="4800" dirty="0">
                <a:solidFill>
                  <a:prstClr val="white"/>
                </a:solidFill>
                <a:latin typeface="Adobe Clean Light" pitchFamily="34" charset="0"/>
                <a:cs typeface="Adobe Clean"/>
              </a:endParaRPr>
            </a:p>
          </p:txBody>
        </p:sp>
        <p:pic>
          <p:nvPicPr>
            <p:cNvPr id="84" name="Picture 83" descr="PREZ-3.png"/>
            <p:cNvPicPr>
              <a:picLocks noChangeAspect="1"/>
            </p:cNvPicPr>
            <p:nvPr/>
          </p:nvPicPr>
          <p:blipFill rotWithShape="1">
            <a:blip r:embed="rId17" cstate="screen">
              <a:biLevel thresh="25000"/>
              <a:extLst>
                <a:ext uri="{28A0092B-C50C-407E-A947-70E740481C1C}">
                  <a14:useLocalDpi xmlns:a14="http://schemas.microsoft.com/office/drawing/2010/main"/>
                </a:ext>
              </a:extLst>
            </a:blip>
            <a:srcRect/>
            <a:stretch/>
          </p:blipFill>
          <p:spPr>
            <a:xfrm>
              <a:off x="4617081" y="5635983"/>
              <a:ext cx="486718" cy="490232"/>
            </a:xfrm>
            <a:prstGeom prst="rect">
              <a:avLst/>
            </a:prstGeom>
          </p:spPr>
        </p:pic>
        <p:pic>
          <p:nvPicPr>
            <p:cNvPr id="32" name="Picture 31"/>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4230878" y="5257574"/>
              <a:ext cx="658423" cy="585997"/>
            </a:xfrm>
            <a:prstGeom prst="rect">
              <a:avLst/>
            </a:prstGeom>
          </p:spPr>
        </p:pic>
      </p:grpSp>
      <p:grpSp>
        <p:nvGrpSpPr>
          <p:cNvPr id="5" name="Group 4"/>
          <p:cNvGrpSpPr/>
          <p:nvPr/>
        </p:nvGrpSpPr>
        <p:grpSpPr>
          <a:xfrm>
            <a:off x="9186536" y="1254190"/>
            <a:ext cx="1023186" cy="1162647"/>
            <a:chOff x="9186536" y="1208028"/>
            <a:chExt cx="1023186" cy="1162647"/>
          </a:xfrm>
        </p:grpSpPr>
        <p:sp>
          <p:nvSpPr>
            <p:cNvPr id="83" name="Rectangle 13"/>
            <p:cNvSpPr>
              <a:spLocks/>
            </p:cNvSpPr>
            <p:nvPr/>
          </p:nvSpPr>
          <p:spPr bwMode="auto">
            <a:xfrm>
              <a:off x="9262778" y="2155231"/>
              <a:ext cx="888897"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altLang="en-US" sz="1400" dirty="0" smtClean="0">
                  <a:solidFill>
                    <a:prstClr val="white"/>
                  </a:solidFill>
                  <a:latin typeface="Adobe Clean"/>
                  <a:ea typeface="Adobe Clean" charset="0"/>
                  <a:cs typeface="Adobe Clean" charset="0"/>
                  <a:sym typeface="Adobe Clean" charset="0"/>
                </a:rPr>
                <a:t>PRIMETIME</a:t>
              </a:r>
              <a:endParaRPr lang="en-US" altLang="en-US" sz="1400" dirty="0">
                <a:solidFill>
                  <a:prstClr val="white"/>
                </a:solidFill>
                <a:latin typeface="Adobe Clean"/>
                <a:ea typeface="Adobe Clean" charset="0"/>
                <a:cs typeface="Adobe Clean" charset="0"/>
                <a:sym typeface="Adobe Clean" charset="0"/>
              </a:endParaRPr>
            </a:p>
          </p:txBody>
        </p:sp>
        <p:pic>
          <p:nvPicPr>
            <p:cNvPr id="3" name="Picture 2"/>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9186536" y="1208028"/>
              <a:ext cx="1023186" cy="1023186"/>
            </a:xfrm>
            <a:prstGeom prst="rect">
              <a:avLst/>
            </a:prstGeom>
          </p:spPr>
        </p:pic>
      </p:grpSp>
      <p:grpSp>
        <p:nvGrpSpPr>
          <p:cNvPr id="6" name="Group 5"/>
          <p:cNvGrpSpPr/>
          <p:nvPr/>
        </p:nvGrpSpPr>
        <p:grpSpPr>
          <a:xfrm>
            <a:off x="10116770" y="1287614"/>
            <a:ext cx="1409609" cy="1372643"/>
            <a:chOff x="10116770" y="1249215"/>
            <a:chExt cx="1409609" cy="1372643"/>
          </a:xfrm>
        </p:grpSpPr>
        <p:sp>
          <p:nvSpPr>
            <p:cNvPr id="71" name="Rectangle 13"/>
            <p:cNvSpPr>
              <a:spLocks/>
            </p:cNvSpPr>
            <p:nvPr/>
          </p:nvSpPr>
          <p:spPr bwMode="auto">
            <a:xfrm>
              <a:off x="10116770" y="2190971"/>
              <a:ext cx="1409609"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altLang="en-US" sz="1400" dirty="0" smtClean="0">
                  <a:solidFill>
                    <a:prstClr val="white"/>
                  </a:solidFill>
                  <a:latin typeface="Adobe Clean"/>
                  <a:ea typeface="Adobe Clean" charset="0"/>
                  <a:cs typeface="Adobe Clean" charset="0"/>
                  <a:sym typeface="Adobe Clean" charset="0"/>
                </a:rPr>
                <a:t>AUDIENCE MANAGER</a:t>
              </a:r>
              <a:endParaRPr lang="en-US" altLang="en-US" sz="1400" dirty="0">
                <a:solidFill>
                  <a:prstClr val="white"/>
                </a:solidFill>
                <a:latin typeface="Adobe Clean"/>
                <a:ea typeface="Adobe Clean" charset="0"/>
                <a:cs typeface="Adobe Clean" charset="0"/>
                <a:sym typeface="Adobe Clean" charset="0"/>
              </a:endParaRPr>
            </a:p>
          </p:txBody>
        </p:sp>
        <p:pic>
          <p:nvPicPr>
            <p:cNvPr id="4" name="Picture 3"/>
            <p:cNvPicPr>
              <a:picLocks noChangeAspect="1"/>
            </p:cNvPicPr>
            <p:nvPr/>
          </p:nvPicPr>
          <p:blipFill>
            <a:blip r:embed="rId20" cstate="print">
              <a:extLst>
                <a:ext uri="{28A0092B-C50C-407E-A947-70E740481C1C}">
                  <a14:useLocalDpi xmlns:a14="http://schemas.microsoft.com/office/drawing/2010/main" val="0"/>
                </a:ext>
              </a:extLst>
            </a:blip>
            <a:stretch>
              <a:fillRect/>
            </a:stretch>
          </p:blipFill>
          <p:spPr>
            <a:xfrm>
              <a:off x="10374068" y="1249215"/>
              <a:ext cx="941755" cy="941755"/>
            </a:xfrm>
            <a:prstGeom prst="rect">
              <a:avLst/>
            </a:prstGeom>
          </p:spPr>
        </p:pic>
      </p:grpSp>
    </p:spTree>
    <p:extLst>
      <p:ext uri="{BB962C8B-B14F-4D97-AF65-F5344CB8AC3E}">
        <p14:creationId xmlns:p14="http://schemas.microsoft.com/office/powerpoint/2010/main" val="3500606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Agenda</a:t>
            </a:r>
            <a:endParaRPr lang="en-US" dirty="0"/>
          </a:p>
        </p:txBody>
      </p:sp>
      <p:sp>
        <p:nvSpPr>
          <p:cNvPr id="3" name="Slide Number Placeholder 2"/>
          <p:cNvSpPr>
            <a:spLocks noGrp="1"/>
          </p:cNvSpPr>
          <p:nvPr>
            <p:ph type="sldNum" sz="quarter" idx="4"/>
          </p:nvPr>
        </p:nvSpPr>
        <p:spPr/>
        <p:txBody>
          <a:bodyPr/>
          <a:lstStyle/>
          <a:p>
            <a:pPr algn="ctr"/>
            <a:fld id="{90156F56-D5AE-4C6F-B826-C69D1BC521BB}" type="slidenum">
              <a:rPr lang="en-US" smtClean="0"/>
              <a:pPr algn="ctr"/>
              <a:t>8</a:t>
            </a:fld>
            <a:endParaRPr lang="en-US" dirty="0"/>
          </a:p>
        </p:txBody>
      </p:sp>
      <p:sp>
        <p:nvSpPr>
          <p:cNvPr id="6" name="Rectangle 5"/>
          <p:cNvSpPr>
            <a:spLocks noChangeArrowheads="1"/>
          </p:cNvSpPr>
          <p:nvPr/>
        </p:nvSpPr>
        <p:spPr bwMode="gray">
          <a:xfrm>
            <a:off x="819181" y="1648361"/>
            <a:ext cx="9748725"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ea typeface="Adobe Clean" charset="0"/>
                <a:cs typeface="Adobe Clean Light"/>
              </a:rPr>
              <a:t>1    |  Welcome </a:t>
            </a:r>
            <a:r>
              <a:rPr lang="en-US" sz="2800" noProof="1">
                <a:solidFill>
                  <a:srgbClr val="FFFFFF"/>
                </a:solidFill>
                <a:latin typeface="Adobe Clean Light"/>
                <a:ea typeface="Adobe Clean" charset="0"/>
                <a:cs typeface="Adobe Clean Light"/>
              </a:rPr>
              <a:t>and Overview</a:t>
            </a:r>
          </a:p>
        </p:txBody>
      </p:sp>
      <p:sp>
        <p:nvSpPr>
          <p:cNvPr id="7" name="Rectangle 5"/>
          <p:cNvSpPr>
            <a:spLocks noChangeArrowheads="1"/>
          </p:cNvSpPr>
          <p:nvPr/>
        </p:nvSpPr>
        <p:spPr bwMode="gray">
          <a:xfrm>
            <a:off x="819181" y="3118387"/>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solidFill>
                  <a:srgbClr val="FFFFFF"/>
                </a:solidFill>
                <a:latin typeface="Adobe Clean Light"/>
                <a:cs typeface="Adobe Clean Light"/>
              </a:rPr>
              <a:t>3</a:t>
            </a:r>
            <a:r>
              <a:rPr lang="en-US" sz="2800" noProof="1" smtClean="0">
                <a:solidFill>
                  <a:srgbClr val="FFFFFF"/>
                </a:solidFill>
                <a:latin typeface="Adobe Clean Light"/>
                <a:cs typeface="Adobe Clean Light"/>
              </a:rPr>
              <a:t>    </a:t>
            </a:r>
            <a:r>
              <a:rPr lang="en-US" sz="2800" noProof="1" smtClean="0">
                <a:solidFill>
                  <a:srgbClr val="FFFFFF"/>
                </a:solidFill>
                <a:latin typeface="Adobe Clean Light"/>
                <a:cs typeface="Adobe Clean Light"/>
              </a:rPr>
              <a:t>|  </a:t>
            </a:r>
            <a:r>
              <a:rPr lang="en-US" sz="2800" dirty="0" smtClean="0">
                <a:solidFill>
                  <a:srgbClr val="FFFFFF"/>
                </a:solidFill>
                <a:latin typeface="Adobe Clean Light"/>
                <a:cs typeface="Adobe Clean Light"/>
              </a:rPr>
              <a:t>AEM CIF Default Components, features and API - </a:t>
            </a:r>
            <a:r>
              <a:rPr lang="en-US" sz="2800" dirty="0">
                <a:solidFill>
                  <a:srgbClr val="FFFFFF"/>
                </a:solidFill>
                <a:latin typeface="Adobe Clean Light"/>
                <a:cs typeface="Adobe Clean Light"/>
              </a:rPr>
              <a:t>Overview</a:t>
            </a:r>
          </a:p>
        </p:txBody>
      </p:sp>
      <p:sp>
        <p:nvSpPr>
          <p:cNvPr id="8" name="Rectangle 7"/>
          <p:cNvSpPr>
            <a:spLocks noChangeArrowheads="1"/>
          </p:cNvSpPr>
          <p:nvPr/>
        </p:nvSpPr>
        <p:spPr bwMode="gray">
          <a:xfrm>
            <a:off x="819181" y="3940395"/>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chemeClr val="bg1"/>
                </a:solidFill>
                <a:latin typeface="Adobe Clean Light"/>
                <a:cs typeface="Adobe Clean Light"/>
              </a:rPr>
              <a:t>3    |  </a:t>
            </a:r>
            <a:r>
              <a:rPr lang="en-US" sz="2800" dirty="0">
                <a:solidFill>
                  <a:schemeClr val="bg1"/>
                </a:solidFill>
                <a:latin typeface="Adobe Clean Light"/>
                <a:cs typeface="Adobe Clean Light"/>
              </a:rPr>
              <a:t>AEM </a:t>
            </a:r>
            <a:r>
              <a:rPr lang="en-US" sz="2800" dirty="0" smtClean="0">
                <a:solidFill>
                  <a:schemeClr val="bg1"/>
                </a:solidFill>
                <a:latin typeface="Adobe Clean Light"/>
                <a:cs typeface="Adobe Clean Light"/>
              </a:rPr>
              <a:t>CIF &amp; Screens </a:t>
            </a:r>
            <a:r>
              <a:rPr lang="en-US" sz="2800" dirty="0">
                <a:solidFill>
                  <a:schemeClr val="bg1"/>
                </a:solidFill>
                <a:latin typeface="Adobe Clean Light"/>
                <a:cs typeface="Adobe Clean Light"/>
              </a:rPr>
              <a:t>– Overview </a:t>
            </a:r>
          </a:p>
        </p:txBody>
      </p:sp>
      <p:sp>
        <p:nvSpPr>
          <p:cNvPr id="9" name="Rectangle 8"/>
          <p:cNvSpPr>
            <a:spLocks noChangeArrowheads="1"/>
          </p:cNvSpPr>
          <p:nvPr/>
        </p:nvSpPr>
        <p:spPr bwMode="gray">
          <a:xfrm>
            <a:off x="819181" y="4807982"/>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cs typeface="Adobe Clean Light"/>
              </a:rPr>
              <a:t>4    |  </a:t>
            </a:r>
            <a:r>
              <a:rPr lang="en-US" sz="2800" dirty="0">
                <a:solidFill>
                  <a:srgbClr val="FFFFFF"/>
                </a:solidFill>
                <a:latin typeface="Adobe Clean Light"/>
                <a:cs typeface="Adobe Clean Light"/>
              </a:rPr>
              <a:t>AEM </a:t>
            </a:r>
            <a:r>
              <a:rPr lang="en-US" sz="2800" dirty="0" smtClean="0">
                <a:solidFill>
                  <a:srgbClr val="FFFFFF"/>
                </a:solidFill>
                <a:latin typeface="Adobe Clean Light"/>
                <a:cs typeface="Adobe Clean Light"/>
              </a:rPr>
              <a:t>CIF &amp; AEM Mobile </a:t>
            </a:r>
            <a:r>
              <a:rPr lang="en-US" sz="2800" dirty="0">
                <a:solidFill>
                  <a:srgbClr val="FFFFFF"/>
                </a:solidFill>
                <a:latin typeface="Adobe Clean Light"/>
                <a:cs typeface="Adobe Clean Light"/>
              </a:rPr>
              <a:t>- Overview</a:t>
            </a:r>
          </a:p>
        </p:txBody>
      </p:sp>
      <p:sp>
        <p:nvSpPr>
          <p:cNvPr id="11" name="Rectangle 5"/>
          <p:cNvSpPr>
            <a:spLocks noChangeArrowheads="1"/>
          </p:cNvSpPr>
          <p:nvPr/>
        </p:nvSpPr>
        <p:spPr bwMode="gray">
          <a:xfrm>
            <a:off x="819181" y="2383374"/>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6EC5CD"/>
                </a:solidFill>
                <a:latin typeface="Adobe Clean"/>
                <a:cs typeface="Adobe Clean"/>
              </a:rPr>
              <a:t>2    |  </a:t>
            </a:r>
            <a:r>
              <a:rPr lang="en-US" sz="2800" dirty="0">
                <a:solidFill>
                  <a:srgbClr val="6EC5CD"/>
                </a:solidFill>
                <a:latin typeface="Adobe Clean"/>
                <a:cs typeface="Adobe Clean"/>
              </a:rPr>
              <a:t>AEM Commerce Integration </a:t>
            </a:r>
            <a:r>
              <a:rPr lang="en-US" sz="2800" dirty="0" smtClean="0">
                <a:solidFill>
                  <a:srgbClr val="6EC5CD"/>
                </a:solidFill>
                <a:latin typeface="Adobe Clean"/>
                <a:cs typeface="Adobe Clean"/>
              </a:rPr>
              <a:t>framework (CIF) </a:t>
            </a:r>
            <a:r>
              <a:rPr lang="en-US" sz="2800" dirty="0">
                <a:solidFill>
                  <a:srgbClr val="6EC5CD"/>
                </a:solidFill>
                <a:latin typeface="Adobe Clean"/>
                <a:cs typeface="Adobe Clean"/>
              </a:rPr>
              <a:t>- Overview</a:t>
            </a:r>
          </a:p>
        </p:txBody>
      </p:sp>
    </p:spTree>
    <p:extLst>
      <p:ext uri="{BB962C8B-B14F-4D97-AF65-F5344CB8AC3E}">
        <p14:creationId xmlns:p14="http://schemas.microsoft.com/office/powerpoint/2010/main" val="16932744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Commerce Integration Framework</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9</a:t>
            </a:fld>
            <a:endParaRPr lang="en-US" dirty="0"/>
          </a:p>
        </p:txBody>
      </p:sp>
      <p:sp>
        <p:nvSpPr>
          <p:cNvPr id="5" name="Rectangle 4"/>
          <p:cNvSpPr/>
          <p:nvPr/>
        </p:nvSpPr>
        <p:spPr>
          <a:xfrm rot="16200000">
            <a:off x="5329072" y="-665792"/>
            <a:ext cx="3893802" cy="7758874"/>
          </a:xfrm>
          <a:prstGeom prst="rect">
            <a:avLst/>
          </a:prstGeom>
          <a:solidFill>
            <a:srgbClr val="FBB034">
              <a:alpha val="28000"/>
            </a:srgbClr>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a:solidFill>
                <a:srgbClr val="000000"/>
              </a:solidFill>
            </a:endParaRPr>
          </a:p>
        </p:txBody>
      </p:sp>
      <p:sp>
        <p:nvSpPr>
          <p:cNvPr id="6" name="Rectangle 5"/>
          <p:cNvSpPr/>
          <p:nvPr/>
        </p:nvSpPr>
        <p:spPr>
          <a:xfrm>
            <a:off x="994844" y="2084970"/>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bg1"/>
                </a:solidFill>
              </a:rPr>
              <a:t>Marketing Cloud</a:t>
            </a:r>
            <a:endParaRPr lang="en-US" dirty="0">
              <a:solidFill>
                <a:schemeClr val="bg1"/>
              </a:solidFill>
            </a:endParaRPr>
          </a:p>
        </p:txBody>
      </p:sp>
      <p:sp>
        <p:nvSpPr>
          <p:cNvPr id="7" name="Rectangle 6"/>
          <p:cNvSpPr/>
          <p:nvPr/>
        </p:nvSpPr>
        <p:spPr>
          <a:xfrm>
            <a:off x="994844" y="2897905"/>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Creative Cloud</a:t>
            </a:r>
          </a:p>
        </p:txBody>
      </p:sp>
      <p:sp>
        <p:nvSpPr>
          <p:cNvPr id="8" name="Rectangle 7"/>
          <p:cNvSpPr/>
          <p:nvPr/>
        </p:nvSpPr>
        <p:spPr>
          <a:xfrm>
            <a:off x="994844" y="3702059"/>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3</a:t>
            </a:r>
            <a:r>
              <a:rPr lang="en-US" baseline="30000" dirty="0">
                <a:solidFill>
                  <a:schemeClr val="bg1"/>
                </a:solidFill>
              </a:rPr>
              <a:t>rd</a:t>
            </a:r>
            <a:r>
              <a:rPr lang="en-US" dirty="0">
                <a:solidFill>
                  <a:schemeClr val="bg1"/>
                </a:solidFill>
              </a:rPr>
              <a:t> party systems</a:t>
            </a:r>
          </a:p>
        </p:txBody>
      </p:sp>
      <p:sp>
        <p:nvSpPr>
          <p:cNvPr id="9" name="Rectangle 8"/>
          <p:cNvSpPr/>
          <p:nvPr/>
        </p:nvSpPr>
        <p:spPr>
          <a:xfrm>
            <a:off x="4215554" y="3699342"/>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API</a:t>
            </a:r>
          </a:p>
        </p:txBody>
      </p:sp>
      <p:sp>
        <p:nvSpPr>
          <p:cNvPr id="10" name="Rectangle 9"/>
          <p:cNvSpPr/>
          <p:nvPr/>
        </p:nvSpPr>
        <p:spPr>
          <a:xfrm>
            <a:off x="4225335" y="5383581"/>
            <a:ext cx="6930075" cy="647278"/>
          </a:xfrm>
          <a:prstGeom prst="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services (platform or home-grown)</a:t>
            </a:r>
          </a:p>
        </p:txBody>
      </p:sp>
      <p:sp>
        <p:nvSpPr>
          <p:cNvPr id="11" name="Rectangle 10"/>
          <p:cNvSpPr/>
          <p:nvPr/>
        </p:nvSpPr>
        <p:spPr>
          <a:xfrm>
            <a:off x="4225335" y="4513268"/>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specific implementation code</a:t>
            </a:r>
          </a:p>
        </p:txBody>
      </p:sp>
      <p:sp>
        <p:nvSpPr>
          <p:cNvPr id="12" name="Rectangle 11"/>
          <p:cNvSpPr/>
          <p:nvPr/>
        </p:nvSpPr>
        <p:spPr>
          <a:xfrm>
            <a:off x="4205777" y="2893596"/>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Back-end application for business logic </a:t>
            </a:r>
          </a:p>
        </p:txBody>
      </p:sp>
      <p:sp>
        <p:nvSpPr>
          <p:cNvPr id="13" name="Rectangle 12"/>
          <p:cNvSpPr/>
          <p:nvPr/>
        </p:nvSpPr>
        <p:spPr>
          <a:xfrm>
            <a:off x="4205777" y="1268337"/>
            <a:ext cx="3353966" cy="1463911"/>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Front-end components</a:t>
            </a:r>
          </a:p>
        </p:txBody>
      </p:sp>
      <p:sp>
        <p:nvSpPr>
          <p:cNvPr id="14" name="Rectangle 13"/>
          <p:cNvSpPr/>
          <p:nvPr/>
        </p:nvSpPr>
        <p:spPr>
          <a:xfrm>
            <a:off x="9981243" y="1220301"/>
            <a:ext cx="1260058" cy="1514827"/>
          </a:xfrm>
          <a:prstGeom prst="rect">
            <a:avLst/>
          </a:prstGeom>
          <a:solidFill>
            <a:schemeClr val="bg1"/>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7781495"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16" name="Rectangle 15"/>
          <p:cNvSpPr/>
          <p:nvPr/>
        </p:nvSpPr>
        <p:spPr>
          <a:xfrm>
            <a:off x="10087302"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IOT</a:t>
            </a:r>
            <a:endParaRPr lang="en-US" dirty="0">
              <a:solidFill>
                <a:srgbClr val="000000"/>
              </a:solidFill>
            </a:endParaRPr>
          </a:p>
        </p:txBody>
      </p:sp>
      <p:sp>
        <p:nvSpPr>
          <p:cNvPr id="17" name="Rectangle 16"/>
          <p:cNvSpPr/>
          <p:nvPr/>
        </p:nvSpPr>
        <p:spPr>
          <a:xfrm>
            <a:off x="7781495"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Screens</a:t>
            </a:r>
            <a:endParaRPr lang="en-US" dirty="0">
              <a:solidFill>
                <a:srgbClr val="000000"/>
              </a:solidFill>
            </a:endParaRPr>
          </a:p>
        </p:txBody>
      </p:sp>
      <p:sp>
        <p:nvSpPr>
          <p:cNvPr id="18" name="Rectangle 17"/>
          <p:cNvSpPr/>
          <p:nvPr/>
        </p:nvSpPr>
        <p:spPr>
          <a:xfrm>
            <a:off x="8929303"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Mobile</a:t>
            </a:r>
            <a:endParaRPr lang="en-US" dirty="0">
              <a:solidFill>
                <a:srgbClr val="000000"/>
              </a:solidFill>
            </a:endParaRPr>
          </a:p>
        </p:txBody>
      </p:sp>
      <p:sp>
        <p:nvSpPr>
          <p:cNvPr id="19" name="Rectangle 18"/>
          <p:cNvSpPr/>
          <p:nvPr/>
        </p:nvSpPr>
        <p:spPr>
          <a:xfrm>
            <a:off x="8929303"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20" name="Rectangle 19"/>
          <p:cNvSpPr/>
          <p:nvPr/>
        </p:nvSpPr>
        <p:spPr>
          <a:xfrm>
            <a:off x="10087302"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pic>
        <p:nvPicPr>
          <p:cNvPr id="23" name="Picture 22" descr="mc_experiencemanager_12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7514" y="975921"/>
            <a:ext cx="798041" cy="797416"/>
          </a:xfrm>
          <a:prstGeom prst="rect">
            <a:avLst/>
          </a:prstGeom>
        </p:spPr>
      </p:pic>
      <p:sp>
        <p:nvSpPr>
          <p:cNvPr id="26" name="Rectangle 25"/>
          <p:cNvSpPr/>
          <p:nvPr/>
        </p:nvSpPr>
        <p:spPr>
          <a:xfrm>
            <a:off x="11170744" y="4513268"/>
            <a:ext cx="318464" cy="647278"/>
          </a:xfrm>
          <a:prstGeom prst="rect">
            <a:avLst/>
          </a:prstGeom>
          <a:solidFill>
            <a:schemeClr val="accent1">
              <a:lumMod val="50000"/>
            </a:schemeClr>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4</a:t>
            </a:r>
            <a:endParaRPr lang="en-US" kern="0" dirty="0">
              <a:solidFill>
                <a:schemeClr val="bg1"/>
              </a:solidFill>
              <a:ea typeface="Adobe Clean" charset="0"/>
              <a:cs typeface="Adobe Clean" charset="0"/>
            </a:endParaRPr>
          </a:p>
        </p:txBody>
      </p:sp>
      <p:sp>
        <p:nvSpPr>
          <p:cNvPr id="28" name="Rectangle 27"/>
          <p:cNvSpPr/>
          <p:nvPr/>
        </p:nvSpPr>
        <p:spPr>
          <a:xfrm>
            <a:off x="11135851" y="1240900"/>
            <a:ext cx="318464" cy="1491348"/>
          </a:xfrm>
          <a:prstGeom prst="rect">
            <a:avLst/>
          </a:prstGeom>
          <a:solidFill>
            <a:schemeClr val="accent1">
              <a:lumMod val="50000"/>
            </a:schemeClr>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1</a:t>
            </a:r>
            <a:endParaRPr lang="en-US" kern="0" dirty="0">
              <a:solidFill>
                <a:schemeClr val="bg1"/>
              </a:solidFill>
              <a:ea typeface="Adobe Clean" charset="0"/>
              <a:cs typeface="Adobe Clean" charset="0"/>
            </a:endParaRPr>
          </a:p>
        </p:txBody>
      </p:sp>
      <p:sp>
        <p:nvSpPr>
          <p:cNvPr id="29" name="Rectangle 28"/>
          <p:cNvSpPr/>
          <p:nvPr/>
        </p:nvSpPr>
        <p:spPr>
          <a:xfrm>
            <a:off x="11152617" y="2893596"/>
            <a:ext cx="318464" cy="647278"/>
          </a:xfrm>
          <a:prstGeom prst="rect">
            <a:avLst/>
          </a:prstGeom>
          <a:solidFill>
            <a:schemeClr val="accent1">
              <a:lumMod val="50000"/>
            </a:schemeClr>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2</a:t>
            </a:r>
            <a:endParaRPr lang="en-US" kern="0" dirty="0">
              <a:solidFill>
                <a:schemeClr val="bg1"/>
              </a:solidFill>
              <a:ea typeface="Adobe Clean" charset="0"/>
              <a:cs typeface="Adobe Clean" charset="0"/>
            </a:endParaRPr>
          </a:p>
        </p:txBody>
      </p:sp>
      <p:sp>
        <p:nvSpPr>
          <p:cNvPr id="30" name="Rectangle 29"/>
          <p:cNvSpPr/>
          <p:nvPr/>
        </p:nvSpPr>
        <p:spPr>
          <a:xfrm>
            <a:off x="11145629" y="3699342"/>
            <a:ext cx="318464" cy="647278"/>
          </a:xfrm>
          <a:prstGeom prst="rect">
            <a:avLst/>
          </a:prstGeom>
          <a:solidFill>
            <a:schemeClr val="accent1">
              <a:lumMod val="50000"/>
            </a:schemeClr>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3</a:t>
            </a:r>
            <a:endParaRPr lang="en-US" kern="0" dirty="0">
              <a:solidFill>
                <a:schemeClr val="bg1"/>
              </a:solidFill>
              <a:ea typeface="Adobe Clean" charset="0"/>
              <a:cs typeface="Adobe Clean" charset="0"/>
            </a:endParaRPr>
          </a:p>
        </p:txBody>
      </p:sp>
    </p:spTree>
    <p:extLst>
      <p:ext uri="{BB962C8B-B14F-4D97-AF65-F5344CB8AC3E}">
        <p14:creationId xmlns:p14="http://schemas.microsoft.com/office/powerpoint/2010/main" val="2471944181"/>
      </p:ext>
    </p:extLst>
  </p:cSld>
  <p:clrMapOvr>
    <a:masterClrMapping/>
  </p:clrMapOvr>
  <p:timing>
    <p:tnLst>
      <p:par>
        <p:cTn xmlns:p14="http://schemas.microsoft.com/office/powerpoint/2010/mai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10"/>
  <p:tag name="MMPROD_UIDATA" val="&lt;database version=&quot;10.0&quot;&gt;&lt;object type=&quot;1&quot; unique_id=&quot;10001&quot;&gt;&lt;object type=&quot;8&quot; unique_id=&quot;717709&quot;&gt;&lt;/object&gt;&lt;object type=&quot;2&quot; unique_id=&quot;717710&quot;&gt;&lt;object type=&quot;3&quot; unique_id=&quot;717711&quot;&gt;&lt;property id=&quot;20148&quot; value=&quot;5&quot;/&gt;&lt;property id=&quot;20300&quot; value=&quot;Slide 1 - &amp;quot;Important Notes about the 16x9 Template&amp;quot;&quot;/&gt;&lt;property id=&quot;20307&quot; value=&quot;272&quot;/&gt;&lt;/object&gt;&lt;object type=&quot;3&quot; unique_id=&quot;717712&quot;&gt;&lt;property id=&quot;20148&quot; value=&quot;5&quot;/&gt;&lt;property id=&quot;20300&quot; value=&quot;Slide 3 - &amp;quot;Title Slide or Section Divider&amp;quot;&quot;/&gt;&lt;property id=&quot;20307&quot; value=&quot;274&quot;/&gt;&lt;/object&gt;&lt;object type=&quot;3&quot; unique_id=&quot;717713&quot;&gt;&lt;property id=&quot;20148&quot; value=&quot;5&quot;/&gt;&lt;property id=&quot;20300&quot; value=&quot;Slide 16 - &amp;quot;Standard White Background Bullet Slide&amp;quot;&quot;/&gt;&lt;property id=&quot;20307&quot; value=&quot;271&quot;/&gt;&lt;/object&gt;&lt;object type=&quot;3&quot; unique_id=&quot;717714&quot;&gt;&lt;property id=&quot;20148&quot; value=&quot;5&quot;/&gt;&lt;property id=&quot;20300&quot; value=&quot;Slide 18 - &amp;quot;Properly Using Footers and Page Numbers in PowerPoint 2010&amp;quot;&quot;/&gt;&lt;property id=&quot;20307&quot; value=&quot;275&quot;/&gt;&lt;/object&gt;&lt;object type=&quot;3&quot; unique_id=&quot;717715&quot;&gt;&lt;property id=&quot;20148&quot; value=&quot;5&quot;/&gt;&lt;property id=&quot;20300&quot; value=&quot;Slide 19 - &amp;quot;Using Themes to Convert Old Presentations – PPT2010 on Windows&amp;quot;&quot;/&gt;&lt;property id=&quot;20307&quot; value=&quot;257&quot;/&gt;&lt;/object&gt;&lt;object type=&quot;3&quot; unique_id=&quot;717716&quot;&gt;&lt;property id=&quot;20148&quot; value=&quot;5&quot;/&gt;&lt;property id=&quot;20300&quot; value=&quot;Slide 20 - &amp;quot;Bar Chart&amp;quot;&quot;/&gt;&lt;property id=&quot;20307&quot; value=&quot;260&quot;/&gt;&lt;/object&gt;&lt;object type=&quot;3&quot; unique_id=&quot;717717&quot;&gt;&lt;property id=&quot;20148&quot; value=&quot;5&quot;/&gt;&lt;property id=&quot;20300&quot; value=&quot;Slide 21 - &amp;quot;Pie Chart&amp;quot;&quot;/&gt;&lt;property id=&quot;20307&quot; value=&quot;264&quot;/&gt;&lt;/object&gt;&lt;object type=&quot;3&quot; unique_id=&quot;717718&quot;&gt;&lt;property id=&quot;20148&quot; value=&quot;5&quot;/&gt;&lt;property id=&quot;20300&quot; value=&quot;Slide 22 - &amp;quot;White Content Area Layout&amp;quot;&quot;/&gt;&lt;property id=&quot;20307&quot; value=&quot;265&quot;/&gt;&lt;/object&gt;&lt;object type=&quot;3&quot; unique_id=&quot;717719&quot;&gt;&lt;property id=&quot;20148&quot; value=&quot;5&quot;/&gt;&lt;property id=&quot;20300&quot; value=&quot;Slide 23 - &amp;quot;Gray Content Area Layout&amp;quot;&quot;/&gt;&lt;property id=&quot;20307&quot; value=&quot;258&quot;/&gt;&lt;/object&gt;&lt;object type=&quot;3&quot; unique_id=&quot;717720&quot;&gt;&lt;property id=&quot;20148&quot; value=&quot;5&quot;/&gt;&lt;property id=&quot;20300&quot; value=&quot;Slide 24 - &amp;quot;Black Content Area Layout&amp;quot;&quot;/&gt;&lt;property id=&quot;20307&quot; value=&quot;259&quot;/&gt;&lt;/object&gt;&lt;object type=&quot;3&quot; unique_id=&quot;717721&quot;&gt;&lt;property id=&quot;20148&quot; value=&quot;5&quot;/&gt;&lt;property id=&quot;20300&quot; value=&quot;Slide 25 - &amp;quot;Color Palette&amp;quot;&quot;/&gt;&lt;property id=&quot;20307&quot; value=&quot;267&quot;/&gt;&lt;/object&gt;&lt;object type=&quot;3&quot; unique_id=&quot;717722&quot;&gt;&lt;property id=&quot;20148&quot; value=&quot;5&quot;/&gt;&lt;property id=&quot;20300&quot; value=&quot;Slide 26&quot;/&gt;&lt;property id=&quot;20307&quot; value=&quot;270&quot;/&gt;&lt;/object&gt;&lt;object type=&quot;3&quot; unique_id=&quot;717737&quot;&gt;&lt;property id=&quot;20148&quot; value=&quot;5&quot;/&gt;&lt;property id=&quot;20300&quot; value=&quot;Slide 17 - &amp;quot;How to save this template in your templates folder&amp;quot;&quot;/&gt;&lt;property id=&quot;20307&quot; value=&quot;276&quot;/&gt;&lt;/object&gt;&lt;object type=&quot;3&quot; unique_id=&quot;717777&quot;&gt;&lt;property id=&quot;20148&quot; value=&quot;5&quot;/&gt;&lt;property id=&quot;20300&quot; value=&quot;Slide 27&quot;/&gt;&lt;property id=&quot;20307&quot; value=&quot;277&quot;/&gt;&lt;/object&gt;&lt;object type=&quot;3&quot; unique_id=&quot;717778&quot;&gt;&lt;property id=&quot;20148&quot; value=&quot;5&quot;/&gt;&lt;property id=&quot;20300&quot; value=&quot;Slide 2 - &amp;quot;Title Slide or Section Divider&amp;quot;&quot;/&gt;&lt;property id=&quot;20307&quot; value=&quot;278&quot;/&gt;&lt;/object&gt;&lt;object type=&quot;3&quot; unique_id=&quot;717779&quot;&gt;&lt;property id=&quot;20148&quot; value=&quot;5&quot;/&gt;&lt;property id=&quot;20300&quot; value=&quot;Slide 4 - &amp;quot;Title Slide or Section Divider&amp;quot;&quot;/&gt;&lt;property id=&quot;20307&quot; value=&quot;281&quot;/&gt;&lt;/object&gt;&lt;object type=&quot;3&quot; unique_id=&quot;717780&quot;&gt;&lt;property id=&quot;20148&quot; value=&quot;5&quot;/&gt;&lt;property id=&quot;20300&quot; value=&quot;Slide 5 - &amp;quot;Title Slide or Section Divider&amp;quot;&quot;/&gt;&lt;property id=&quot;20307&quot; value=&quot;282&quot;/&gt;&lt;/object&gt;&lt;object type=&quot;3&quot; unique_id=&quot;717781&quot;&gt;&lt;property id=&quot;20148&quot; value=&quot;5&quot;/&gt;&lt;property id=&quot;20300&quot; value=&quot;Slide 6 - &amp;quot;Title Slide or Section Divider&amp;quot;&quot;/&gt;&lt;property id=&quot;20307&quot; value=&quot;283&quot;/&gt;&lt;/object&gt;&lt;object type=&quot;3&quot; unique_id=&quot;717782&quot;&gt;&lt;property id=&quot;20148&quot; value=&quot;5&quot;/&gt;&lt;property id=&quot;20300&quot; value=&quot;Slide 7 - &amp;quot;Title Slide or Section Divider&amp;quot;&quot;/&gt;&lt;property id=&quot;20307&quot; value=&quot;284&quot;/&gt;&lt;/object&gt;&lt;object type=&quot;3&quot; unique_id=&quot;717783&quot;&gt;&lt;property id=&quot;20148&quot; value=&quot;5&quot;/&gt;&lt;property id=&quot;20300&quot; value=&quot;Slide 9 - &amp;quot;Title Slide or Section Divider&amp;quot;&quot;/&gt;&lt;property id=&quot;20307&quot; value=&quot;285&quot;/&gt;&lt;/object&gt;&lt;object type=&quot;3&quot; unique_id=&quot;717784&quot;&gt;&lt;property id=&quot;20148&quot; value=&quot;5&quot;/&gt;&lt;property id=&quot;20300&quot; value=&quot;Slide 10 - &amp;quot;Title Slide or Section Divider&amp;quot;&quot;/&gt;&lt;property id=&quot;20307&quot; value=&quot;286&quot;/&gt;&lt;/object&gt;&lt;object type=&quot;3&quot; unique_id=&quot;717785&quot;&gt;&lt;property id=&quot;20148&quot; value=&quot;5&quot;/&gt;&lt;property id=&quot;20300&quot; value=&quot;Slide 11 - &amp;quot;Title Slide or Section Divider&amp;quot;&quot;/&gt;&lt;property id=&quot;20307&quot; value=&quot;287&quot;/&gt;&lt;/object&gt;&lt;object type=&quot;3&quot; unique_id=&quot;717786&quot;&gt;&lt;property id=&quot;20148&quot; value=&quot;5&quot;/&gt;&lt;property id=&quot;20300&quot; value=&quot;Slide 12 - &amp;quot;Title Slide or Section Divider&amp;quot;&quot;/&gt;&lt;property id=&quot;20307&quot; value=&quot;280&quot;/&gt;&lt;/object&gt;&lt;object type=&quot;3&quot; unique_id=&quot;717787&quot;&gt;&lt;property id=&quot;20148&quot; value=&quot;5&quot;/&gt;&lt;property id=&quot;20300&quot; value=&quot;Slide 13 - &amp;quot;Title Slide or Section Divider&amp;quot;&quot;/&gt;&lt;property id=&quot;20307&quot; value=&quot;279&quot;/&gt;&lt;/object&gt;&lt;object type=&quot;3&quot; unique_id=&quot;717788&quot;&gt;&lt;property id=&quot;20148&quot; value=&quot;5&quot;/&gt;&lt;property id=&quot;20300&quot; value=&quot;Slide 14 - &amp;quot;Title Slide or Section Divider&amp;quot;&quot;/&gt;&lt;property id=&quot;20307&quot; value=&quot;288&quot;/&gt;&lt;/object&gt;&lt;object type=&quot;3&quot; unique_id=&quot;717789&quot;&gt;&lt;property id=&quot;20148&quot; value=&quot;5&quot;/&gt;&lt;property id=&quot;20300&quot; value=&quot;Slide 15 - &amp;quot;Title Slide or Section Divider&amp;quot;&quot;/&gt;&lt;property id=&quot;20307&quot; value=&quot;289&quot;/&gt;&lt;/object&gt;&lt;object type=&quot;3&quot; unique_id=&quot;718042&quot;&gt;&lt;property id=&quot;20148&quot; value=&quot;5&quot;/&gt;&lt;property id=&quot;20300&quot; value=&quot;Slide 8 - &amp;quot;Title Slide or Section Divider&amp;quot;&quot;/&gt;&lt;property id=&quot;20307&quot; value=&quot;290&quot;/&gt;&lt;/object&gt;&lt;/object&gt;&lt;/object&gt;&lt;/database&gt;"/>
  <p:tag name="SECTOMILLISECCONVERTED" val="1"/>
</p:tagLst>
</file>

<file path=ppt/theme/theme1.xml><?xml version="1.0" encoding="utf-8"?>
<a:theme xmlns:a="http://schemas.openxmlformats.org/drawingml/2006/main" name="Adobe Master Widescreen 2014">
  <a:themeElements>
    <a:clrScheme name="Adobe 2009">
      <a:dk1>
        <a:srgbClr val="000000"/>
      </a:dk1>
      <a:lt1>
        <a:sysClr val="window" lastClr="FFFFFF"/>
      </a:lt1>
      <a:dk2>
        <a:srgbClr val="6B737B"/>
      </a:dk2>
      <a:lt2>
        <a:srgbClr val="DADDE0"/>
      </a:lt2>
      <a:accent1>
        <a:srgbClr val="C1D82F"/>
      </a:accent1>
      <a:accent2>
        <a:srgbClr val="00A4E4"/>
      </a:accent2>
      <a:accent3>
        <a:srgbClr val="8348B5"/>
      </a:accent3>
      <a:accent4>
        <a:srgbClr val="FBB034"/>
      </a:accent4>
      <a:accent5>
        <a:srgbClr val="FFDD00"/>
      </a:accent5>
      <a:accent6>
        <a:srgbClr val="FF0000"/>
      </a:accent6>
      <a:hlink>
        <a:srgbClr val="000000"/>
      </a:hlink>
      <a:folHlink>
        <a:srgbClr val="3F3F3F"/>
      </a:folHlink>
    </a:clrScheme>
    <a:fontScheme name="Adobe Clean 2009">
      <a:majorFont>
        <a:latin typeface="Adobe Clean"/>
        <a:ea typeface=""/>
        <a:cs typeface=""/>
      </a:majorFont>
      <a:minorFont>
        <a:latin typeface="Adobe Clean"/>
        <a:ea typeface=""/>
        <a:cs typeface=""/>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22240</TotalTime>
  <Words>4673</Words>
  <Application>Microsoft Macintosh PowerPoint</Application>
  <PresentationFormat>Custom</PresentationFormat>
  <Paragraphs>1174</Paragraphs>
  <Slides>60</Slides>
  <Notes>23</Notes>
  <HiddenSlides>0</HiddenSlides>
  <MMClips>0</MMClips>
  <ScaleCrop>false</ScaleCrop>
  <HeadingPairs>
    <vt:vector size="4" baseType="variant">
      <vt:variant>
        <vt:lpstr>Theme</vt:lpstr>
      </vt:variant>
      <vt:variant>
        <vt:i4>1</vt:i4>
      </vt:variant>
      <vt:variant>
        <vt:lpstr>Slide Titles</vt:lpstr>
      </vt:variant>
      <vt:variant>
        <vt:i4>60</vt:i4>
      </vt:variant>
    </vt:vector>
  </HeadingPairs>
  <TitlesOfParts>
    <vt:vector size="61" baseType="lpstr">
      <vt:lpstr>Adobe Master Widescreen 2014</vt:lpstr>
      <vt:lpstr>PowerPoint Presentation</vt:lpstr>
      <vt:lpstr>Adobe Experience Manager – Commerce Integration Framework – Omni Channel Commerce</vt:lpstr>
      <vt:lpstr>PowerPoint Presentation</vt:lpstr>
      <vt:lpstr>Agenda</vt:lpstr>
      <vt:lpstr>Key Takeaways</vt:lpstr>
      <vt:lpstr>Agenda</vt:lpstr>
      <vt:lpstr>Adobe Marketing Cloud</vt:lpstr>
      <vt:lpstr>Agenda</vt:lpstr>
      <vt:lpstr>Architecture Commerce Integration Framework</vt:lpstr>
      <vt:lpstr>Architecture Commerce Integration Framework</vt:lpstr>
      <vt:lpstr>Architecture Commerce Integration Framework</vt:lpstr>
      <vt:lpstr>Architecture Commerce Integration Framework</vt:lpstr>
      <vt:lpstr>Architecture Commerce Integration Framework</vt:lpstr>
      <vt:lpstr>Workflow – Creating Commerce Experiences</vt:lpstr>
      <vt:lpstr>Workflow – Creating Commerce Experiences</vt:lpstr>
      <vt:lpstr>PowerPoint Presentation</vt:lpstr>
      <vt:lpstr>AEM Commerce – Key Terms – Part 1/3</vt:lpstr>
      <vt:lpstr>AEM Commerce – Key Terms – Part 2/3</vt:lpstr>
      <vt:lpstr>AEM Commerce – Key Terms – Part 3/3</vt:lpstr>
      <vt:lpstr>PowerPoint Presentation</vt:lpstr>
      <vt:lpstr>Workflow – Creating Commerce Experiences – Checkpoint - 1</vt:lpstr>
      <vt:lpstr>Lab 1 – Summary and Key Takeaway </vt:lpstr>
      <vt:lpstr>Workflow – Creating Commerce Experiences – Checkpoint - 1</vt:lpstr>
      <vt:lpstr>Agenda</vt:lpstr>
      <vt:lpstr>PowerPoint Presentation</vt:lpstr>
      <vt:lpstr>Overview out-of-the-box capabilities</vt:lpstr>
      <vt:lpstr>AEM Commerce – Components – 1/2</vt:lpstr>
      <vt:lpstr>AEM Commerce – Components – 2/2</vt:lpstr>
      <vt:lpstr>AEM Commerce – Templates</vt:lpstr>
      <vt:lpstr>AEM Commerce – ClientContext and ContextHub Modules</vt:lpstr>
      <vt:lpstr>Pre-packed integrations (Accelerators)</vt:lpstr>
      <vt:lpstr>Overview integrations</vt:lpstr>
      <vt:lpstr>Release Notes AEM 6.2 Commerce - Integrations</vt:lpstr>
      <vt:lpstr>PowerPoint Presentation</vt:lpstr>
      <vt:lpstr>AEM Commerce – Key Bundles</vt:lpstr>
      <vt:lpstr>AEM Commerce – Key Interface &amp; Classes – Commerce Management </vt:lpstr>
      <vt:lpstr>AEM Commerce – Key Classes and Interface – Product Management</vt:lpstr>
      <vt:lpstr>PowerPoint Presentation</vt:lpstr>
      <vt:lpstr>AEM Commerce – Catalogue Management</vt:lpstr>
      <vt:lpstr>AEM Commerce – Commerce Management – AS A SNAPSHOT</vt:lpstr>
      <vt:lpstr>Workflow – Creating Commerce Experiences – Checkpoint - 2</vt:lpstr>
      <vt:lpstr>Workflow – Creating Commerce Experiences – Checkpoint - 2</vt:lpstr>
      <vt:lpstr>Lab 2 – Summary and Key Takeaway </vt:lpstr>
      <vt:lpstr>Workflow – Creating Commerce Experiences – Checkpoint - 2</vt:lpstr>
      <vt:lpstr>Agenda</vt:lpstr>
      <vt:lpstr>Architecture Commerce Integration Framework</vt:lpstr>
      <vt:lpstr>Workflow – Creating Commerce Experiences</vt:lpstr>
      <vt:lpstr>Lab 3 – Summary and Key Takeaway </vt:lpstr>
      <vt:lpstr>Workflow – Creating Commerce Experiences</vt:lpstr>
      <vt:lpstr>Agenda</vt:lpstr>
      <vt:lpstr>Architecture Commerce Integration Framework</vt:lpstr>
      <vt:lpstr>Workflow – Creating Commerce Experiences</vt:lpstr>
      <vt:lpstr>Lab 3 – Summary and Key Takeaway </vt:lpstr>
      <vt:lpstr>PowerPoint Presentation</vt:lpstr>
      <vt:lpstr>Integration Approaches Supported</vt:lpstr>
      <vt:lpstr>Release Notes AEM 6.2 Commerce</vt:lpstr>
      <vt:lpstr>Black Content Area Layout</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Important Notes about the 16x9 Template</dc:title>
  <dc:creator>Adobe Systems, Inc.</dc:creator>
  <cp:lastModifiedBy>Varun Venkataraman</cp:lastModifiedBy>
  <cp:revision>389</cp:revision>
  <dcterms:created xsi:type="dcterms:W3CDTF">2009-08-20T18:55:32Z</dcterms:created>
  <dcterms:modified xsi:type="dcterms:W3CDTF">2016-03-13T02:49:06Z</dcterms:modified>
</cp:coreProperties>
</file>

<file path=docProps/thumbnail.jpeg>
</file>